
<file path=[Content_Types].xml><?xml version="1.0" encoding="utf-8"?>
<Types xmlns="http://schemas.openxmlformats.org/package/2006/content-types">
  <Override PartName="/ppt/slideLayouts/slideLayout15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Layouts/slideLayout28.xml" ContentType="application/vnd.openxmlformats-officedocument.presentationml.slideLayout+xml"/>
  <Default Extension="xml" ContentType="application/xml"/>
  <Override PartName="/ppt/slideLayouts/slideLayout16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24.xml" ContentType="application/vnd.openxmlformats-officedocument.presentationml.slideLayout+xml"/>
  <Override PartName="/docProps/custom.xml" ContentType="application/vnd.openxmlformats-officedocument.custom-properties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32.xml" ContentType="application/vnd.openxmlformats-officedocument.presentationml.slideLayout+xml"/>
  <Default Extension="png" ContentType="image/png"/>
  <Override PartName="/ppt/slideLayouts/slideLayout2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30.xml" ContentType="application/vnd.openxmlformats-officedocument.presentationml.slideLayout+xml"/>
  <Override PartName="/ppt/theme/theme1.xml" ContentType="application/vnd.openxmlformats-officedocument.theme+xml"/>
  <Override PartName="/ppt/slideLayouts/slideLayout19.xml" ContentType="application/vnd.openxmlformats-officedocument.presentationml.slideLayout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slideLayouts/slideLayout2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ldMasterIdLst>
    <p:sldMasterId id="2147483674" r:id="rId1"/>
    <p:sldMasterId id="2147483691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6858000" type="screen4x3"/>
  <p:notesSz cx="7559675" cy="10691813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106" d="100"/>
          <a:sy n="106" d="100"/>
        </p:scale>
        <p:origin x="-96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7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0" y="1676401"/>
            <a:ext cx="8001000" cy="2424766"/>
          </a:xfrm>
        </p:spPr>
        <p:txBody>
          <a:bodyPr anchor="b" anchorCtr="0">
            <a:noAutofit/>
          </a:bodyPr>
          <a:lstStyle>
            <a:lvl1pPr>
              <a:defRPr sz="56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Mastertitelformat bearbeiten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500" y="4419600"/>
            <a:ext cx="8001000" cy="1219200"/>
          </a:xfrm>
        </p:spPr>
        <p:txBody>
          <a:bodyPr/>
          <a:lstStyle>
            <a:lvl1pPr marL="0" indent="0" algn="ctr">
              <a:spcAft>
                <a:spcPts val="0"/>
              </a:spcAft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Master-Untertitelformat bearbeiten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620C0CBD-33FE-4B89-9CCA-77286EC567C8}" type="datetime">
              <a:rPr lang="de-DE" sz="1200" b="0" strike="noStrike" spc="-1" smtClean="0">
                <a:solidFill>
                  <a:srgbClr val="8B8B8B"/>
                </a:solidFill>
                <a:latin typeface="Calibri"/>
              </a:rPr>
              <a:pPr>
                <a:lnSpc>
                  <a:spcPct val="100000"/>
                </a:lnSpc>
              </a:pPr>
              <a:t>11.03.2020</a:t>
            </a:fld>
            <a:endParaRPr lang="de-DE" sz="1200" b="0" strike="noStrike" spc="-1"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sz="2400" b="0" strike="noStrike" spc="-1"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2CEE8101-C754-442D-9B18-1A4A1B3EA905}" type="slidenum">
              <a:rPr lang="de-DE" sz="1200" b="0" strike="noStrike" spc="-1" smtClean="0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‹Nr.›</a:t>
            </a:fld>
            <a:endParaRPr lang="de-DE" sz="1200" b="0" strike="noStrike" spc="-1">
              <a:latin typeface="Times New Roman"/>
            </a:endParaRPr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5100" y="4191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434609"/>
            <a:ext cx="3749040" cy="1709928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mtClean="0"/>
              <a:t>Mastertitelformat bearbeiten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2551176"/>
            <a:ext cx="3749040" cy="3145536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de-DE" smtClean="0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620C0CBD-33FE-4B89-9CCA-77286EC567C8}" type="datetime">
              <a:rPr lang="de-DE" sz="1200" b="0" strike="noStrike" spc="-1" smtClean="0">
                <a:solidFill>
                  <a:srgbClr val="8B8B8B"/>
                </a:solidFill>
                <a:latin typeface="Calibri"/>
              </a:rPr>
              <a:pPr>
                <a:lnSpc>
                  <a:spcPct val="100000"/>
                </a:lnSpc>
              </a:pPr>
              <a:t>11.03.2020</a:t>
            </a:fld>
            <a:endParaRPr lang="de-DE" sz="1200" b="0" strike="noStrike" spc="-1"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sz="2400" b="0" strike="noStrike" spc="-1">
              <a:latin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2CEE8101-C754-442D-9B18-1A4A1B3EA905}" type="slidenum">
              <a:rPr lang="de-DE" sz="1200" b="0" strike="noStrike" spc="-1" smtClean="0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‹Nr.›</a:t>
            </a:fld>
            <a:endParaRPr lang="de-DE" sz="1200" b="0" strike="noStrike" spc="-1">
              <a:latin typeface="Times New Roman"/>
            </a:endParaRPr>
          </a:p>
        </p:txBody>
      </p:sp>
      <p:pic>
        <p:nvPicPr>
          <p:cNvPr id="8" name="Picture 7" descr="short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898" y="2305609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 descr="parAv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08222">
            <a:off x="6798020" y="538594"/>
            <a:ext cx="1808485" cy="516710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150174">
            <a:off x="4827538" y="836203"/>
            <a:ext cx="3657600" cy="4937760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Bild über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924825"/>
            <a:ext cx="8001000" cy="1709928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mtClean="0"/>
              <a:t>Mastertitelformat bearbeiten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" y="4800600"/>
            <a:ext cx="8001000" cy="1219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de-DE" smtClean="0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620C0CBD-33FE-4B89-9CCA-77286EC567C8}" type="datetime">
              <a:rPr lang="de-DE" sz="1200" b="0" strike="noStrike" spc="-1" smtClean="0">
                <a:solidFill>
                  <a:srgbClr val="8B8B8B"/>
                </a:solidFill>
                <a:latin typeface="Calibri"/>
              </a:rPr>
              <a:pPr>
                <a:lnSpc>
                  <a:spcPct val="100000"/>
                </a:lnSpc>
              </a:pPr>
              <a:t>11.03.2020</a:t>
            </a:fld>
            <a:endParaRPr lang="de-DE" sz="1200" b="0" strike="noStrike" spc="-1"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sz="2400" b="0" strike="noStrike" spc="-1">
              <a:latin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2CEE8101-C754-442D-9B18-1A4A1B3EA905}" type="slidenum">
              <a:rPr lang="de-DE" sz="1200" b="0" strike="noStrike" spc="-1" smtClean="0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‹Nr.›</a:t>
            </a:fld>
            <a:endParaRPr lang="de-DE" sz="1200" b="0" strike="noStrike" spc="-1">
              <a:latin typeface="Times New Roman"/>
            </a:endParaRPr>
          </a:p>
        </p:txBody>
      </p:sp>
      <p:pic>
        <p:nvPicPr>
          <p:cNvPr id="8" name="Picture 7" descr="shortRu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4225" y="4666129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55093">
            <a:off x="2359666" y="458370"/>
            <a:ext cx="4424669" cy="3079124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2 Bilder über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10" descr="parAv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08222">
            <a:off x="6835967" y="278688"/>
            <a:ext cx="1695954" cy="4845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924825"/>
            <a:ext cx="8001000" cy="1709928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mtClean="0"/>
              <a:t>Mastertitelformat bearbeiten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" y="4800600"/>
            <a:ext cx="8001000" cy="1219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de-DE" smtClean="0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620C0CBD-33FE-4B89-9CCA-77286EC567C8}" type="datetime">
              <a:rPr lang="de-DE" sz="1200" b="0" strike="noStrike" spc="-1" smtClean="0">
                <a:solidFill>
                  <a:srgbClr val="8B8B8B"/>
                </a:solidFill>
                <a:latin typeface="Calibri"/>
              </a:rPr>
              <a:pPr>
                <a:lnSpc>
                  <a:spcPct val="100000"/>
                </a:lnSpc>
              </a:pPr>
              <a:t>11.03.2020</a:t>
            </a:fld>
            <a:endParaRPr lang="de-DE" sz="1200" b="0" strike="noStrike" spc="-1"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sz="2400" b="0" strike="noStrike" spc="-1">
              <a:latin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2CEE8101-C754-442D-9B18-1A4A1B3EA905}" type="slidenum">
              <a:rPr lang="de-DE" sz="1200" b="0" strike="noStrike" spc="-1" smtClean="0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‹Nr.›</a:t>
            </a:fld>
            <a:endParaRPr lang="de-DE" sz="1200" b="0" strike="noStrike" spc="-1">
              <a:latin typeface="Times New Roman"/>
            </a:endParaRPr>
          </a:p>
        </p:txBody>
      </p:sp>
      <p:pic>
        <p:nvPicPr>
          <p:cNvPr id="8" name="Picture 7" descr="shortRu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4225" y="4666129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 descr="parAv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785255">
            <a:off x="2866028" y="3182426"/>
            <a:ext cx="1695954" cy="484558"/>
          </a:xfrm>
          <a:prstGeom prst="rect">
            <a:avLst/>
          </a:prstGeom>
        </p:spPr>
      </p:pic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 rot="150321">
            <a:off x="4329929" y="546774"/>
            <a:ext cx="4163077" cy="2961146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317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80673">
            <a:off x="699762" y="451178"/>
            <a:ext cx="4163077" cy="2961146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3 Bilder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3480" y="4800600"/>
            <a:ext cx="3246120" cy="1188720"/>
          </a:xfr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ctr">
              <a:spcAft>
                <a:spcPts val="300"/>
              </a:spcAft>
              <a:buNone/>
              <a:defRPr sz="20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de-DE" smtClean="0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620C0CBD-33FE-4B89-9CCA-77286EC567C8}" type="datetime">
              <a:rPr lang="de-DE" sz="1200" b="0" strike="noStrike" spc="-1" smtClean="0">
                <a:solidFill>
                  <a:srgbClr val="8B8B8B"/>
                </a:solidFill>
                <a:latin typeface="Calibri"/>
              </a:rPr>
              <a:pPr>
                <a:lnSpc>
                  <a:spcPct val="100000"/>
                </a:lnSpc>
              </a:pPr>
              <a:t>11.03.2020</a:t>
            </a:fld>
            <a:endParaRPr lang="de-DE" sz="1200" b="0" strike="noStrike" spc="-1"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sz="2400" b="0" strike="noStrike" spc="-1">
              <a:latin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2CEE8101-C754-442D-9B18-1A4A1B3EA905}" type="slidenum">
              <a:rPr lang="de-DE" sz="1200" b="0" strike="noStrike" spc="-1" smtClean="0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‹Nr.›</a:t>
            </a:fld>
            <a:endParaRPr lang="de-DE" sz="1200" b="0" strike="noStrike" spc="-1">
              <a:latin typeface="Times New Roman"/>
            </a:endParaRPr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 rot="253865">
            <a:off x="4415567" y="369110"/>
            <a:ext cx="3794703" cy="2729767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60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0973137">
            <a:off x="530124" y="631160"/>
            <a:ext cx="3837559" cy="2604282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/>
          </a:p>
        </p:txBody>
      </p:sp>
      <p:sp>
        <p:nvSpPr>
          <p:cNvPr id="14" name="Picture Placeholder 2"/>
          <p:cNvSpPr>
            <a:spLocks noGrp="1"/>
          </p:cNvSpPr>
          <p:nvPr>
            <p:ph type="pic" idx="14"/>
          </p:nvPr>
        </p:nvSpPr>
        <p:spPr>
          <a:xfrm rot="470783">
            <a:off x="708565" y="3070624"/>
            <a:ext cx="3918749" cy="2827517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114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 rot="21240000">
            <a:off x="4717562" y="3396154"/>
            <a:ext cx="3474720" cy="1097280"/>
          </a:xfrm>
        </p:spPr>
        <p:txBody>
          <a:bodyPr vert="horz" lIns="91440" tIns="45720" rIns="91440" bIns="45720" rtlCol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spcAft>
                <a:spcPts val="300"/>
              </a:spcAft>
              <a:buNone/>
              <a:defRPr sz="2800" kern="12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de-DE" smtClean="0"/>
              <a:t>Mastertitelformat bearbeiten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4 Bilder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4876800"/>
            <a:ext cx="3048000" cy="118872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Aft>
                <a:spcPts val="300"/>
              </a:spcAft>
              <a:buNone/>
              <a:defRPr sz="2000" kern="12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de-DE" smtClean="0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620C0CBD-33FE-4B89-9CCA-77286EC567C8}" type="datetime">
              <a:rPr lang="de-DE" sz="1200" b="0" strike="noStrike" spc="-1" smtClean="0">
                <a:solidFill>
                  <a:srgbClr val="8B8B8B"/>
                </a:solidFill>
                <a:latin typeface="Calibri"/>
              </a:rPr>
              <a:pPr>
                <a:lnSpc>
                  <a:spcPct val="100000"/>
                </a:lnSpc>
              </a:pPr>
              <a:t>11.03.2020</a:t>
            </a:fld>
            <a:endParaRPr lang="de-DE" sz="1200" b="0" strike="noStrike" spc="-1"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sz="2400" b="0" strike="noStrike" spc="-1">
              <a:latin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2CEE8101-C754-442D-9B18-1A4A1B3EA905}" type="slidenum">
              <a:rPr lang="de-DE" sz="1200" b="0" strike="noStrike" spc="-1" smtClean="0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‹Nr.›</a:t>
            </a:fld>
            <a:endParaRPr lang="de-DE" sz="1200" b="0" strike="noStrike" spc="-1">
              <a:latin typeface="Times New Roman"/>
            </a:endParaRPr>
          </a:p>
        </p:txBody>
      </p:sp>
      <p:pic>
        <p:nvPicPr>
          <p:cNvPr id="15" name="Picture 14" descr="parAv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08222">
            <a:off x="7428515" y="2619243"/>
            <a:ext cx="1580737" cy="451639"/>
          </a:xfrm>
          <a:prstGeom prst="rect">
            <a:avLst/>
          </a:prstGeom>
        </p:spPr>
      </p:pic>
      <p:pic>
        <p:nvPicPr>
          <p:cNvPr id="11" name="Picture 10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22260">
            <a:off x="6339646" y="604321"/>
            <a:ext cx="1610332" cy="2025115"/>
          </a:xfrm>
          <a:prstGeom prst="rect">
            <a:avLst/>
          </a:prstGeom>
        </p:spPr>
      </p:pic>
      <p:pic>
        <p:nvPicPr>
          <p:cNvPr id="13" name="Picture 12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22260">
            <a:off x="4891846" y="985321"/>
            <a:ext cx="1610332" cy="2025115"/>
          </a:xfrm>
          <a:prstGeom prst="rect">
            <a:avLst/>
          </a:prstGeom>
        </p:spPr>
      </p:pic>
      <p:sp>
        <p:nvSpPr>
          <p:cNvPr id="16" name="Picture Placeholder 2"/>
          <p:cNvSpPr>
            <a:spLocks noGrp="1"/>
          </p:cNvSpPr>
          <p:nvPr>
            <p:ph type="pic" idx="14"/>
          </p:nvPr>
        </p:nvSpPr>
        <p:spPr>
          <a:xfrm rot="247118">
            <a:off x="5075220" y="1165774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/>
          </a:p>
        </p:txBody>
      </p:sp>
      <p:sp>
        <p:nvSpPr>
          <p:cNvPr id="17" name="Picture Placeholder 2"/>
          <p:cNvSpPr>
            <a:spLocks noGrp="1"/>
          </p:cNvSpPr>
          <p:nvPr>
            <p:ph type="pic" idx="15"/>
          </p:nvPr>
        </p:nvSpPr>
        <p:spPr>
          <a:xfrm rot="271248">
            <a:off x="6523020" y="784774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 rot="253865">
            <a:off x="4519045" y="2873698"/>
            <a:ext cx="3931920" cy="2834640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6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193488">
            <a:off x="610678" y="450635"/>
            <a:ext cx="3931920" cy="2834640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 rot="21240000">
            <a:off x="455724" y="3551615"/>
            <a:ext cx="3474720" cy="1097280"/>
          </a:xfrm>
        </p:spPr>
        <p:txBody>
          <a:bodyPr vert="horz" lIns="91440" tIns="45720" rIns="91440" bIns="45720" rtlCol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spcAft>
                <a:spcPts val="300"/>
              </a:spcAft>
              <a:buNone/>
              <a:defRPr sz="2800" kern="12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de-DE" smtClean="0"/>
              <a:t>Mastertitelformat bearbeiten</a:t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620C0CBD-33FE-4B89-9CCA-77286EC567C8}" type="datetime">
              <a:rPr lang="de-DE" sz="1200" b="0" strike="noStrike" spc="-1" smtClean="0">
                <a:solidFill>
                  <a:srgbClr val="8B8B8B"/>
                </a:solidFill>
                <a:latin typeface="Calibri"/>
              </a:rPr>
              <a:pPr>
                <a:lnSpc>
                  <a:spcPct val="100000"/>
                </a:lnSpc>
              </a:pPr>
              <a:t>11.03.2020</a:t>
            </a:fld>
            <a:endParaRPr lang="de-DE" sz="1200" b="0" strike="noStrike" spc="-1"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sz="2400" b="0" strike="noStrike" spc="-1"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2CEE8101-C754-442D-9B18-1A4A1B3EA905}" type="slidenum">
              <a:rPr lang="de-DE" sz="1200" b="0" strike="noStrike" spc="-1" smtClean="0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‹Nr.›</a:t>
            </a:fld>
            <a:endParaRPr lang="de-DE" sz="1200" b="0" strike="noStrike" spc="-1">
              <a:latin typeface="Times New Roman"/>
            </a:endParaRPr>
          </a:p>
        </p:txBody>
      </p:sp>
      <p:pic>
        <p:nvPicPr>
          <p:cNvPr id="7" name="Picture 6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634" y="577849"/>
            <a:ext cx="1882589" cy="5461001"/>
          </a:xfrm>
        </p:spPr>
        <p:txBody>
          <a:bodyPr vert="eaVert"/>
          <a:lstStyle>
            <a:lvl1pPr>
              <a:defRPr sz="4400"/>
            </a:lvl1pPr>
          </a:lstStyle>
          <a:p>
            <a:r>
              <a:rPr lang="de-DE" smtClean="0"/>
              <a:t>Mastertitelformat bearbeiten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224" y="577849"/>
            <a:ext cx="5768788" cy="5461001"/>
          </a:xfrm>
        </p:spPr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620C0CBD-33FE-4B89-9CCA-77286EC567C8}" type="datetime">
              <a:rPr lang="de-DE" sz="1200" b="0" strike="noStrike" spc="-1" smtClean="0">
                <a:solidFill>
                  <a:srgbClr val="8B8B8B"/>
                </a:solidFill>
                <a:latin typeface="Calibri"/>
              </a:rPr>
              <a:pPr>
                <a:lnSpc>
                  <a:spcPct val="100000"/>
                </a:lnSpc>
              </a:pPr>
              <a:t>11.03.2020</a:t>
            </a:fld>
            <a:endParaRPr lang="de-DE" sz="1200" b="0" strike="noStrike" spc="-1"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sz="2400" b="0" strike="noStrike" spc="-1"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2CEE8101-C754-442D-9B18-1A4A1B3EA905}" type="slidenum">
              <a:rPr lang="de-DE" sz="1200" b="0" strike="noStrike" spc="-1" smtClean="0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‹Nr.›</a:t>
            </a:fld>
            <a:endParaRPr lang="de-DE" sz="1200" b="0" strike="noStrike" spc="-1">
              <a:latin typeface="Times New Roman"/>
            </a:endParaRPr>
          </a:p>
        </p:txBody>
      </p:sp>
      <p:pic>
        <p:nvPicPr>
          <p:cNvPr id="7" name="Picture 6" descr="vertical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2859" y="1562100"/>
            <a:ext cx="152400" cy="37338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0" y="1676401"/>
            <a:ext cx="8001000" cy="2424766"/>
          </a:xfrm>
        </p:spPr>
        <p:txBody>
          <a:bodyPr anchor="b" anchorCtr="0">
            <a:noAutofit/>
          </a:bodyPr>
          <a:lstStyle>
            <a:lvl1pPr>
              <a:defRPr sz="56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Mastertitelformat bearbeiten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500" y="4419600"/>
            <a:ext cx="8001000" cy="1219200"/>
          </a:xfrm>
        </p:spPr>
        <p:txBody>
          <a:bodyPr/>
          <a:lstStyle>
            <a:lvl1pPr marL="0" indent="0" algn="ctr">
              <a:spcAft>
                <a:spcPts val="0"/>
              </a:spcAft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Master-Untertitelformat bearbeiten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3A9035A3-3B0A-4414-94FA-BA2558D80E40}" type="datetime">
              <a:rPr lang="de-DE" sz="1200" b="0" strike="noStrike" spc="-1" smtClean="0">
                <a:solidFill>
                  <a:srgbClr val="8B8B8B"/>
                </a:solidFill>
                <a:latin typeface="Calibri"/>
              </a:rPr>
              <a:pPr>
                <a:lnSpc>
                  <a:spcPct val="100000"/>
                </a:lnSpc>
              </a:pPr>
              <a:t>11.03.2020</a:t>
            </a:fld>
            <a:endParaRPr lang="de-DE" sz="1200" b="0" strike="noStrike" spc="-1"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sz="2400" b="0" strike="noStrike" spc="-1"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622B1502-06F3-4544-84F6-1C50E7ACCCD6}" type="slidenum">
              <a:rPr lang="de-DE" sz="1200" b="0" strike="noStrike" spc="-1" smtClean="0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‹Nr.›</a:t>
            </a:fld>
            <a:endParaRPr lang="de-DE" sz="1200" b="0" strike="noStrike" spc="-1">
              <a:latin typeface="Times New Roman"/>
            </a:endParaRPr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5100" y="4191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3A9035A3-3B0A-4414-94FA-BA2558D80E40}" type="datetime">
              <a:rPr lang="de-DE" sz="1200" b="0" strike="noStrike" spc="-1" smtClean="0">
                <a:solidFill>
                  <a:srgbClr val="8B8B8B"/>
                </a:solidFill>
                <a:latin typeface="Calibri"/>
              </a:rPr>
              <a:pPr>
                <a:lnSpc>
                  <a:spcPct val="100000"/>
                </a:lnSpc>
              </a:pPr>
              <a:t>11.03.2020</a:t>
            </a:fld>
            <a:endParaRPr lang="de-DE" sz="1200" b="0" strike="noStrike" spc="-1"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sz="2400" b="0" strike="noStrike" spc="-1"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622B1502-06F3-4544-84F6-1C50E7ACCCD6}" type="slidenum">
              <a:rPr lang="de-DE" sz="1200" b="0" strike="noStrike" spc="-1" smtClean="0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‹Nr.›</a:t>
            </a:fld>
            <a:endParaRPr lang="de-DE" sz="1200" b="0" strike="noStrike" spc="-1">
              <a:latin typeface="Times New Roman"/>
            </a:endParaRPr>
          </a:p>
        </p:txBody>
      </p:sp>
      <p:pic>
        <p:nvPicPr>
          <p:cNvPr id="8" name="Picture 7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Titelfolie mit 3 Bild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0" y="2057401"/>
            <a:ext cx="8001000" cy="2424766"/>
          </a:xfrm>
        </p:spPr>
        <p:txBody>
          <a:bodyPr anchor="b" anchorCtr="0">
            <a:noAutofit/>
          </a:bodyPr>
          <a:lstStyle>
            <a:lvl1pPr>
              <a:defRPr sz="56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Mastertitelformat bearbeiten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500" y="4800600"/>
            <a:ext cx="8001000" cy="1219200"/>
          </a:xfrm>
        </p:spPr>
        <p:txBody>
          <a:bodyPr/>
          <a:lstStyle>
            <a:lvl1pPr marL="0" indent="0" algn="ctr">
              <a:spcAft>
                <a:spcPts val="0"/>
              </a:spcAft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Master-Untertitelformat bearbeiten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3A9035A3-3B0A-4414-94FA-BA2558D80E40}" type="datetime">
              <a:rPr lang="de-DE" sz="1200" b="0" strike="noStrike" spc="-1" smtClean="0">
                <a:solidFill>
                  <a:srgbClr val="8B8B8B"/>
                </a:solidFill>
                <a:latin typeface="Calibri"/>
              </a:rPr>
              <a:pPr>
                <a:lnSpc>
                  <a:spcPct val="100000"/>
                </a:lnSpc>
              </a:pPr>
              <a:t>11.03.2020</a:t>
            </a:fld>
            <a:endParaRPr lang="de-DE" sz="1200" b="0" strike="noStrike" spc="-1"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sz="2400" b="0" strike="noStrike" spc="-1"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622B1502-06F3-4544-84F6-1C50E7ACCCD6}" type="slidenum">
              <a:rPr lang="de-DE" sz="1200" b="0" strike="noStrike" spc="-1" smtClean="0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‹Nr.›</a:t>
            </a:fld>
            <a:endParaRPr lang="de-DE" sz="1200" b="0" strike="noStrike" spc="-1">
              <a:latin typeface="Times New Roman"/>
            </a:endParaRPr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5100" y="4572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66660">
            <a:off x="5138374" y="599839"/>
            <a:ext cx="1610332" cy="2025115"/>
          </a:xfrm>
          <a:prstGeom prst="rect">
            <a:avLst/>
          </a:prstGeom>
        </p:spPr>
      </p:pic>
      <p:pic>
        <p:nvPicPr>
          <p:cNvPr id="11" name="Picture 10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29776">
            <a:off x="2072772" y="555386"/>
            <a:ext cx="1610332" cy="2025115"/>
          </a:xfrm>
          <a:prstGeom prst="rect">
            <a:avLst/>
          </a:prstGeom>
        </p:spPr>
      </p:pic>
      <p:sp>
        <p:nvSpPr>
          <p:cNvPr id="12" name="Picture Placeholder 2"/>
          <p:cNvSpPr>
            <a:spLocks noGrp="1"/>
          </p:cNvSpPr>
          <p:nvPr>
            <p:ph type="pic" idx="14"/>
          </p:nvPr>
        </p:nvSpPr>
        <p:spPr>
          <a:xfrm rot="21254634">
            <a:off x="2256146" y="735839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/>
          </a:p>
        </p:txBody>
      </p:sp>
      <p:sp>
        <p:nvSpPr>
          <p:cNvPr id="13" name="Picture Placeholder 2"/>
          <p:cNvSpPr>
            <a:spLocks noGrp="1"/>
          </p:cNvSpPr>
          <p:nvPr>
            <p:ph type="pic" idx="15"/>
          </p:nvPr>
        </p:nvSpPr>
        <p:spPr>
          <a:xfrm rot="21315648">
            <a:off x="5321748" y="780292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/>
          </a:p>
        </p:txBody>
      </p:sp>
      <p:pic>
        <p:nvPicPr>
          <p:cNvPr id="14" name="Picture 13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51790">
            <a:off x="3591963" y="936015"/>
            <a:ext cx="1610332" cy="2025115"/>
          </a:xfrm>
          <a:prstGeom prst="rect">
            <a:avLst/>
          </a:prstGeom>
        </p:spPr>
      </p:pic>
      <p:sp>
        <p:nvSpPr>
          <p:cNvPr id="17" name="Picture Placeholder 2"/>
          <p:cNvSpPr>
            <a:spLocks noGrp="1"/>
          </p:cNvSpPr>
          <p:nvPr>
            <p:ph type="pic" idx="17"/>
          </p:nvPr>
        </p:nvSpPr>
        <p:spPr>
          <a:xfrm rot="100778">
            <a:off x="3775337" y="1116468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620C0CBD-33FE-4B89-9CCA-77286EC567C8}" type="datetime">
              <a:rPr lang="de-DE" sz="1200" b="0" strike="noStrike" spc="-1" smtClean="0">
                <a:solidFill>
                  <a:srgbClr val="8B8B8B"/>
                </a:solidFill>
                <a:latin typeface="Calibri"/>
              </a:rPr>
              <a:pPr>
                <a:lnSpc>
                  <a:spcPct val="100000"/>
                </a:lnSpc>
              </a:pPr>
              <a:t>11.03.2020</a:t>
            </a:fld>
            <a:endParaRPr lang="de-DE" sz="1200" b="0" strike="noStrike" spc="-1"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sz="2400" b="0" strike="noStrike" spc="-1"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2CEE8101-C754-442D-9B18-1A4A1B3EA905}" type="slidenum">
              <a:rPr lang="de-DE" sz="1200" b="0" strike="noStrike" spc="-1" smtClean="0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‹Nr.›</a:t>
            </a:fld>
            <a:endParaRPr lang="de-DE" sz="1200" b="0" strike="noStrike" spc="-1">
              <a:latin typeface="Times New Roman"/>
            </a:endParaRPr>
          </a:p>
        </p:txBody>
      </p:sp>
      <p:pic>
        <p:nvPicPr>
          <p:cNvPr id="8" name="Picture 7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1282700"/>
            <a:ext cx="8001000" cy="1917700"/>
          </a:xfrm>
        </p:spPr>
        <p:txBody>
          <a:bodyPr anchor="b" anchorCtr="0">
            <a:noAutofit/>
          </a:bodyPr>
          <a:lstStyle>
            <a:lvl1pPr algn="ctr">
              <a:defRPr sz="5600" b="0" cap="none" baseline="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Mastertitelformat bearbeiten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3644153"/>
            <a:ext cx="8001000" cy="833718"/>
          </a:xfrm>
        </p:spPr>
        <p:txBody>
          <a:bodyPr anchor="t" anchorCtr="0"/>
          <a:lstStyle>
            <a:lvl1pPr marL="0" indent="0" algn="ctr">
              <a:spcAft>
                <a:spcPts val="0"/>
              </a:spcAft>
              <a:buNone/>
              <a:defRPr sz="20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3A9035A3-3B0A-4414-94FA-BA2558D80E40}" type="datetime">
              <a:rPr lang="de-DE" sz="1200" b="0" strike="noStrike" spc="-1" smtClean="0">
                <a:solidFill>
                  <a:srgbClr val="8B8B8B"/>
                </a:solidFill>
                <a:latin typeface="Calibri"/>
              </a:rPr>
              <a:pPr>
                <a:lnSpc>
                  <a:spcPct val="100000"/>
                </a:lnSpc>
              </a:pPr>
              <a:t>11.03.2020</a:t>
            </a:fld>
            <a:endParaRPr lang="de-DE" sz="1200" b="0" strike="noStrike" spc="-1"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sz="2400" b="0" strike="noStrike" spc="-1"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622B1502-06F3-4544-84F6-1C50E7ACCCD6}" type="slidenum">
              <a:rPr lang="de-DE" sz="1200" b="0" strike="noStrike" spc="-1" smtClean="0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‹Nr.›</a:t>
            </a:fld>
            <a:endParaRPr lang="de-DE" sz="1200" b="0" strike="noStrike" spc="-1">
              <a:latin typeface="Times New Roman"/>
            </a:endParaRPr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33528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8001000" cy="1143000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936751"/>
            <a:ext cx="3749040" cy="4102100"/>
          </a:xfrm>
        </p:spPr>
        <p:txBody>
          <a:bodyPr>
            <a:normAutofit/>
          </a:bodyPr>
          <a:lstStyle>
            <a:lvl1pPr>
              <a:spcAft>
                <a:spcPts val="1600"/>
              </a:spcAft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23460" y="1936751"/>
            <a:ext cx="3749040" cy="4102100"/>
          </a:xfrm>
        </p:spPr>
        <p:txBody>
          <a:bodyPr>
            <a:normAutofit/>
          </a:bodyPr>
          <a:lstStyle>
            <a:lvl1pPr>
              <a:spcAft>
                <a:spcPts val="1600"/>
              </a:spcAft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3A9035A3-3B0A-4414-94FA-BA2558D80E40}" type="datetime">
              <a:rPr lang="de-DE" sz="1200" b="0" strike="noStrike" spc="-1" smtClean="0">
                <a:solidFill>
                  <a:srgbClr val="8B8B8B"/>
                </a:solidFill>
                <a:latin typeface="Calibri"/>
              </a:rPr>
              <a:pPr>
                <a:lnSpc>
                  <a:spcPct val="100000"/>
                </a:lnSpc>
              </a:pPr>
              <a:t>11.03.2020</a:t>
            </a:fld>
            <a:endParaRPr lang="de-DE" sz="1200" b="0" strike="noStrike" spc="-1"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sz="2400" b="0" strike="noStrike" spc="-1">
              <a:latin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622B1502-06F3-4544-84F6-1C50E7ACCCD6}" type="slidenum">
              <a:rPr lang="de-DE" sz="1200" b="0" strike="noStrike" spc="-1" smtClean="0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‹Nr.›</a:t>
            </a:fld>
            <a:endParaRPr lang="de-DE" sz="1200" b="0" strike="noStrike" spc="-1">
              <a:latin typeface="Times New Roman"/>
            </a:endParaRPr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80010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Mastertitelformat bearbeiten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874838"/>
            <a:ext cx="3749040" cy="639762"/>
          </a:xfrm>
        </p:spPr>
        <p:txBody>
          <a:bodyPr anchor="ctr" anchorCtr="0">
            <a:noAutofit/>
          </a:bodyPr>
          <a:lstStyle>
            <a:lvl1pPr marL="0" indent="0" algn="ctr">
              <a:spcAft>
                <a:spcPts val="0"/>
              </a:spcAft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" y="2590800"/>
            <a:ext cx="3749040" cy="3448050"/>
          </a:xfrm>
        </p:spPr>
        <p:txBody>
          <a:bodyPr>
            <a:normAutofit/>
          </a:bodyPr>
          <a:lstStyle>
            <a:lvl1pPr>
              <a:spcAft>
                <a:spcPts val="1400"/>
              </a:spcAft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3460" y="1874838"/>
            <a:ext cx="3749040" cy="639762"/>
          </a:xfrm>
        </p:spPr>
        <p:txBody>
          <a:bodyPr anchor="ctr" anchorCtr="0">
            <a:noAutofit/>
          </a:bodyPr>
          <a:lstStyle>
            <a:lvl1pPr marL="0" indent="0" algn="ctr">
              <a:spcAft>
                <a:spcPts val="0"/>
              </a:spcAft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3460" y="2590800"/>
            <a:ext cx="3749040" cy="3448050"/>
          </a:xfrm>
        </p:spPr>
        <p:txBody>
          <a:bodyPr>
            <a:normAutofit/>
          </a:bodyPr>
          <a:lstStyle>
            <a:lvl1pPr>
              <a:spcAft>
                <a:spcPts val="1400"/>
              </a:spcAft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3A9035A3-3B0A-4414-94FA-BA2558D80E40}" type="datetime">
              <a:rPr lang="de-DE" sz="1200" b="0" strike="noStrike" spc="-1" smtClean="0">
                <a:solidFill>
                  <a:srgbClr val="8B8B8B"/>
                </a:solidFill>
                <a:latin typeface="Calibri"/>
              </a:rPr>
              <a:pPr>
                <a:lnSpc>
                  <a:spcPct val="100000"/>
                </a:lnSpc>
              </a:pPr>
              <a:t>11.03.2020</a:t>
            </a:fld>
            <a:endParaRPr lang="de-DE" sz="1200" b="0" strike="noStrike" spc="-1">
              <a:latin typeface="Times New Roman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sz="2400" b="0" strike="noStrike" spc="-1">
              <a:latin typeface="Times New Roman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622B1502-06F3-4544-84F6-1C50E7ACCCD6}" type="slidenum">
              <a:rPr lang="de-DE" sz="1200" b="0" strike="noStrike" spc="-1" smtClean="0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‹Nr.›</a:t>
            </a:fld>
            <a:endParaRPr lang="de-DE" sz="1200" b="0" strike="noStrike" spc="-1">
              <a:latin typeface="Times New Roman"/>
            </a:endParaRPr>
          </a:p>
        </p:txBody>
      </p:sp>
      <p:pic>
        <p:nvPicPr>
          <p:cNvPr id="11" name="Picture 10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3A9035A3-3B0A-4414-94FA-BA2558D80E40}" type="datetime">
              <a:rPr lang="de-DE" sz="1200" b="0" strike="noStrike" spc="-1" smtClean="0">
                <a:solidFill>
                  <a:srgbClr val="8B8B8B"/>
                </a:solidFill>
                <a:latin typeface="Calibri"/>
              </a:rPr>
              <a:pPr>
                <a:lnSpc>
                  <a:spcPct val="100000"/>
                </a:lnSpc>
              </a:pPr>
              <a:t>11.03.2020</a:t>
            </a:fld>
            <a:endParaRPr lang="de-DE" sz="1200" b="0" strike="noStrike" spc="-1">
              <a:latin typeface="Times New Roman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sz="2400" b="0" strike="noStrike" spc="-1">
              <a:latin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622B1502-06F3-4544-84F6-1C50E7ACCCD6}" type="slidenum">
              <a:rPr lang="de-DE" sz="1200" b="0" strike="noStrike" spc="-1" smtClean="0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‹Nr.›</a:t>
            </a:fld>
            <a:endParaRPr lang="de-DE" sz="1200" b="0" strike="noStrike" spc="-1"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3A9035A3-3B0A-4414-94FA-BA2558D80E40}" type="datetime">
              <a:rPr lang="de-DE" sz="1200" b="0" strike="noStrike" spc="-1" smtClean="0">
                <a:solidFill>
                  <a:srgbClr val="8B8B8B"/>
                </a:solidFill>
                <a:latin typeface="Calibri"/>
              </a:rPr>
              <a:pPr>
                <a:lnSpc>
                  <a:spcPct val="100000"/>
                </a:lnSpc>
              </a:pPr>
              <a:t>11.03.2020</a:t>
            </a:fld>
            <a:endParaRPr lang="de-DE" sz="1200" b="0" strike="noStrike" spc="-1">
              <a:latin typeface="Times New Roman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sz="2400" b="0" strike="noStrike" spc="-1">
              <a:latin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622B1502-06F3-4544-84F6-1C50E7ACCCD6}" type="slidenum">
              <a:rPr lang="de-DE" sz="1200" b="0" strike="noStrike" spc="-1" smtClean="0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‹Nr.›</a:t>
            </a:fld>
            <a:endParaRPr lang="de-DE" sz="1200" b="0" strike="noStrike" spc="-1"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6153" y="443752"/>
            <a:ext cx="3749040" cy="1707777"/>
          </a:xfrm>
        </p:spPr>
        <p:txBody>
          <a:bodyPr anchor="b">
            <a:noAutofit/>
          </a:bodyPr>
          <a:lstStyle>
            <a:lvl1pPr algn="ctr">
              <a:defRPr sz="3600" b="0"/>
            </a:lvl1pPr>
          </a:lstStyle>
          <a:p>
            <a:r>
              <a:rPr lang="de-DE" smtClean="0"/>
              <a:t>Mastertitelformat bearbeiten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7494" y="430306"/>
            <a:ext cx="3749040" cy="560854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6153" y="2554940"/>
            <a:ext cx="3749040" cy="3146613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3A9035A3-3B0A-4414-94FA-BA2558D80E40}" type="datetime">
              <a:rPr lang="de-DE" sz="1200" b="0" strike="noStrike" spc="-1" smtClean="0">
                <a:solidFill>
                  <a:srgbClr val="8B8B8B"/>
                </a:solidFill>
                <a:latin typeface="Calibri"/>
              </a:rPr>
              <a:pPr>
                <a:lnSpc>
                  <a:spcPct val="100000"/>
                </a:lnSpc>
              </a:pPr>
              <a:t>11.03.2020</a:t>
            </a:fld>
            <a:endParaRPr lang="de-DE" sz="1200" b="0" strike="noStrike" spc="-1"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sz="2400" b="0" strike="noStrike" spc="-1">
              <a:latin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622B1502-06F3-4544-84F6-1C50E7ACCCD6}" type="slidenum">
              <a:rPr lang="de-DE" sz="1200" b="0" strike="noStrike" spc="-1" smtClean="0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‹Nr.›</a:t>
            </a:fld>
            <a:endParaRPr lang="de-DE" sz="1200" b="0" strike="noStrike" spc="-1">
              <a:latin typeface="Times New Roman"/>
            </a:endParaRPr>
          </a:p>
        </p:txBody>
      </p:sp>
      <p:pic>
        <p:nvPicPr>
          <p:cNvPr id="9" name="Picture 8" descr="short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898" y="2305609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434609"/>
            <a:ext cx="3749040" cy="1709928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mtClean="0"/>
              <a:t>Mastertitelformat bearbeiten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2551176"/>
            <a:ext cx="3749040" cy="3145536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de-DE" smtClean="0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3A9035A3-3B0A-4414-94FA-BA2558D80E40}" type="datetime">
              <a:rPr lang="de-DE" sz="1200" b="0" strike="noStrike" spc="-1" smtClean="0">
                <a:solidFill>
                  <a:srgbClr val="8B8B8B"/>
                </a:solidFill>
                <a:latin typeface="Calibri"/>
              </a:rPr>
              <a:pPr>
                <a:lnSpc>
                  <a:spcPct val="100000"/>
                </a:lnSpc>
              </a:pPr>
              <a:t>11.03.2020</a:t>
            </a:fld>
            <a:endParaRPr lang="de-DE" sz="1200" b="0" strike="noStrike" spc="-1"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sz="2400" b="0" strike="noStrike" spc="-1">
              <a:latin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622B1502-06F3-4544-84F6-1C50E7ACCCD6}" type="slidenum">
              <a:rPr lang="de-DE" sz="1200" b="0" strike="noStrike" spc="-1" smtClean="0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‹Nr.›</a:t>
            </a:fld>
            <a:endParaRPr lang="de-DE" sz="1200" b="0" strike="noStrike" spc="-1">
              <a:latin typeface="Times New Roman"/>
            </a:endParaRPr>
          </a:p>
        </p:txBody>
      </p:sp>
      <p:pic>
        <p:nvPicPr>
          <p:cNvPr id="8" name="Picture 7" descr="short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898" y="2305609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 descr="parAv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08222">
            <a:off x="6798020" y="538594"/>
            <a:ext cx="1808485" cy="516710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150174">
            <a:off x="4827538" y="836203"/>
            <a:ext cx="3657600" cy="4937760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Bild über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924825"/>
            <a:ext cx="8001000" cy="1709928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mtClean="0"/>
              <a:t>Mastertitelformat bearbeiten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" y="4800600"/>
            <a:ext cx="8001000" cy="1219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de-DE" smtClean="0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3A9035A3-3B0A-4414-94FA-BA2558D80E40}" type="datetime">
              <a:rPr lang="de-DE" sz="1200" b="0" strike="noStrike" spc="-1" smtClean="0">
                <a:solidFill>
                  <a:srgbClr val="8B8B8B"/>
                </a:solidFill>
                <a:latin typeface="Calibri"/>
              </a:rPr>
              <a:pPr>
                <a:lnSpc>
                  <a:spcPct val="100000"/>
                </a:lnSpc>
              </a:pPr>
              <a:t>11.03.2020</a:t>
            </a:fld>
            <a:endParaRPr lang="de-DE" sz="1200" b="0" strike="noStrike" spc="-1"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sz="2400" b="0" strike="noStrike" spc="-1">
              <a:latin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622B1502-06F3-4544-84F6-1C50E7ACCCD6}" type="slidenum">
              <a:rPr lang="de-DE" sz="1200" b="0" strike="noStrike" spc="-1" smtClean="0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‹Nr.›</a:t>
            </a:fld>
            <a:endParaRPr lang="de-DE" sz="1200" b="0" strike="noStrike" spc="-1">
              <a:latin typeface="Times New Roman"/>
            </a:endParaRPr>
          </a:p>
        </p:txBody>
      </p:sp>
      <p:pic>
        <p:nvPicPr>
          <p:cNvPr id="8" name="Picture 7" descr="shortRu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4225" y="4666129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55093">
            <a:off x="2359666" y="458370"/>
            <a:ext cx="4424669" cy="3079124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2 Bilder über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10" descr="parAv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08222">
            <a:off x="6835967" y="278688"/>
            <a:ext cx="1695954" cy="4845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924825"/>
            <a:ext cx="8001000" cy="1709928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mtClean="0"/>
              <a:t>Mastertitelformat bearbeiten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" y="4800600"/>
            <a:ext cx="8001000" cy="1219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de-DE" smtClean="0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3A9035A3-3B0A-4414-94FA-BA2558D80E40}" type="datetime">
              <a:rPr lang="de-DE" sz="1200" b="0" strike="noStrike" spc="-1" smtClean="0">
                <a:solidFill>
                  <a:srgbClr val="8B8B8B"/>
                </a:solidFill>
                <a:latin typeface="Calibri"/>
              </a:rPr>
              <a:pPr>
                <a:lnSpc>
                  <a:spcPct val="100000"/>
                </a:lnSpc>
              </a:pPr>
              <a:t>11.03.2020</a:t>
            </a:fld>
            <a:endParaRPr lang="de-DE" sz="1200" b="0" strike="noStrike" spc="-1"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sz="2400" b="0" strike="noStrike" spc="-1">
              <a:latin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622B1502-06F3-4544-84F6-1C50E7ACCCD6}" type="slidenum">
              <a:rPr lang="de-DE" sz="1200" b="0" strike="noStrike" spc="-1" smtClean="0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‹Nr.›</a:t>
            </a:fld>
            <a:endParaRPr lang="de-DE" sz="1200" b="0" strike="noStrike" spc="-1">
              <a:latin typeface="Times New Roman"/>
            </a:endParaRPr>
          </a:p>
        </p:txBody>
      </p:sp>
      <p:pic>
        <p:nvPicPr>
          <p:cNvPr id="8" name="Picture 7" descr="shortRu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4225" y="4666129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 descr="parAv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785255">
            <a:off x="2866028" y="3182426"/>
            <a:ext cx="1695954" cy="484558"/>
          </a:xfrm>
          <a:prstGeom prst="rect">
            <a:avLst/>
          </a:prstGeom>
        </p:spPr>
      </p:pic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 rot="150321">
            <a:off x="4329929" y="546774"/>
            <a:ext cx="4163077" cy="2961146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317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80673">
            <a:off x="699762" y="451178"/>
            <a:ext cx="4163077" cy="2961146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3 Bilder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3480" y="4800600"/>
            <a:ext cx="3246120" cy="1188720"/>
          </a:xfr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ctr">
              <a:spcAft>
                <a:spcPts val="300"/>
              </a:spcAft>
              <a:buNone/>
              <a:defRPr sz="20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de-DE" smtClean="0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3A9035A3-3B0A-4414-94FA-BA2558D80E40}" type="datetime">
              <a:rPr lang="de-DE" sz="1200" b="0" strike="noStrike" spc="-1" smtClean="0">
                <a:solidFill>
                  <a:srgbClr val="8B8B8B"/>
                </a:solidFill>
                <a:latin typeface="Calibri"/>
              </a:rPr>
              <a:pPr>
                <a:lnSpc>
                  <a:spcPct val="100000"/>
                </a:lnSpc>
              </a:pPr>
              <a:t>11.03.2020</a:t>
            </a:fld>
            <a:endParaRPr lang="de-DE" sz="1200" b="0" strike="noStrike" spc="-1"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sz="2400" b="0" strike="noStrike" spc="-1">
              <a:latin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622B1502-06F3-4544-84F6-1C50E7ACCCD6}" type="slidenum">
              <a:rPr lang="de-DE" sz="1200" b="0" strike="noStrike" spc="-1" smtClean="0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‹Nr.›</a:t>
            </a:fld>
            <a:endParaRPr lang="de-DE" sz="1200" b="0" strike="noStrike" spc="-1">
              <a:latin typeface="Times New Roman"/>
            </a:endParaRPr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 rot="253865">
            <a:off x="4415567" y="369110"/>
            <a:ext cx="3794703" cy="2729767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60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0973137">
            <a:off x="530124" y="631160"/>
            <a:ext cx="3837559" cy="2604282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/>
          </a:p>
        </p:txBody>
      </p:sp>
      <p:sp>
        <p:nvSpPr>
          <p:cNvPr id="14" name="Picture Placeholder 2"/>
          <p:cNvSpPr>
            <a:spLocks noGrp="1"/>
          </p:cNvSpPr>
          <p:nvPr>
            <p:ph type="pic" idx="14"/>
          </p:nvPr>
        </p:nvSpPr>
        <p:spPr>
          <a:xfrm rot="470783">
            <a:off x="708565" y="3070624"/>
            <a:ext cx="3918749" cy="2827517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114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 rot="21240000">
            <a:off x="4717562" y="3396154"/>
            <a:ext cx="3474720" cy="1097280"/>
          </a:xfrm>
        </p:spPr>
        <p:txBody>
          <a:bodyPr vert="horz" lIns="91440" tIns="45720" rIns="91440" bIns="45720" rtlCol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spcAft>
                <a:spcPts val="300"/>
              </a:spcAft>
              <a:buNone/>
              <a:defRPr sz="2800" kern="12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de-DE" smtClean="0"/>
              <a:t>Mastertitelformat bearbeiten</a:t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Titelfolie mit 3 Bild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0" y="2057401"/>
            <a:ext cx="8001000" cy="2424766"/>
          </a:xfrm>
        </p:spPr>
        <p:txBody>
          <a:bodyPr anchor="b" anchorCtr="0">
            <a:noAutofit/>
          </a:bodyPr>
          <a:lstStyle>
            <a:lvl1pPr>
              <a:defRPr sz="56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Mastertitelformat bearbeiten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500" y="4800600"/>
            <a:ext cx="8001000" cy="1219200"/>
          </a:xfrm>
        </p:spPr>
        <p:txBody>
          <a:bodyPr/>
          <a:lstStyle>
            <a:lvl1pPr marL="0" indent="0" algn="ctr">
              <a:spcAft>
                <a:spcPts val="0"/>
              </a:spcAft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Master-Untertitelformat bearbeiten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620C0CBD-33FE-4B89-9CCA-77286EC567C8}" type="datetime">
              <a:rPr lang="de-DE" sz="1200" b="0" strike="noStrike" spc="-1" smtClean="0">
                <a:solidFill>
                  <a:srgbClr val="8B8B8B"/>
                </a:solidFill>
                <a:latin typeface="Calibri"/>
              </a:rPr>
              <a:pPr>
                <a:lnSpc>
                  <a:spcPct val="100000"/>
                </a:lnSpc>
              </a:pPr>
              <a:t>11.03.2020</a:t>
            </a:fld>
            <a:endParaRPr lang="de-DE" sz="1200" b="0" strike="noStrike" spc="-1"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sz="2400" b="0" strike="noStrike" spc="-1"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2CEE8101-C754-442D-9B18-1A4A1B3EA905}" type="slidenum">
              <a:rPr lang="de-DE" sz="1200" b="0" strike="noStrike" spc="-1" smtClean="0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‹Nr.›</a:t>
            </a:fld>
            <a:endParaRPr lang="de-DE" sz="1200" b="0" strike="noStrike" spc="-1">
              <a:latin typeface="Times New Roman"/>
            </a:endParaRPr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5100" y="4572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66660">
            <a:off x="5138374" y="599839"/>
            <a:ext cx="1610332" cy="2025115"/>
          </a:xfrm>
          <a:prstGeom prst="rect">
            <a:avLst/>
          </a:prstGeom>
        </p:spPr>
      </p:pic>
      <p:pic>
        <p:nvPicPr>
          <p:cNvPr id="11" name="Picture 10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29776">
            <a:off x="2072772" y="555386"/>
            <a:ext cx="1610332" cy="2025115"/>
          </a:xfrm>
          <a:prstGeom prst="rect">
            <a:avLst/>
          </a:prstGeom>
        </p:spPr>
      </p:pic>
      <p:sp>
        <p:nvSpPr>
          <p:cNvPr id="12" name="Picture Placeholder 2"/>
          <p:cNvSpPr>
            <a:spLocks noGrp="1"/>
          </p:cNvSpPr>
          <p:nvPr>
            <p:ph type="pic" idx="14"/>
          </p:nvPr>
        </p:nvSpPr>
        <p:spPr>
          <a:xfrm rot="21254634">
            <a:off x="2256146" y="735839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/>
          </a:p>
        </p:txBody>
      </p:sp>
      <p:sp>
        <p:nvSpPr>
          <p:cNvPr id="13" name="Picture Placeholder 2"/>
          <p:cNvSpPr>
            <a:spLocks noGrp="1"/>
          </p:cNvSpPr>
          <p:nvPr>
            <p:ph type="pic" idx="15"/>
          </p:nvPr>
        </p:nvSpPr>
        <p:spPr>
          <a:xfrm rot="21315648">
            <a:off x="5321748" y="780292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/>
          </a:p>
        </p:txBody>
      </p:sp>
      <p:pic>
        <p:nvPicPr>
          <p:cNvPr id="14" name="Picture 13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51790">
            <a:off x="3591963" y="936015"/>
            <a:ext cx="1610332" cy="2025115"/>
          </a:xfrm>
          <a:prstGeom prst="rect">
            <a:avLst/>
          </a:prstGeom>
        </p:spPr>
      </p:pic>
      <p:sp>
        <p:nvSpPr>
          <p:cNvPr id="17" name="Picture Placeholder 2"/>
          <p:cNvSpPr>
            <a:spLocks noGrp="1"/>
          </p:cNvSpPr>
          <p:nvPr>
            <p:ph type="pic" idx="17"/>
          </p:nvPr>
        </p:nvSpPr>
        <p:spPr>
          <a:xfrm rot="100778">
            <a:off x="3775337" y="1116468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4 Bilder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4876800"/>
            <a:ext cx="3048000" cy="118872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Aft>
                <a:spcPts val="300"/>
              </a:spcAft>
              <a:buNone/>
              <a:defRPr sz="2000" kern="12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de-DE" smtClean="0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3A9035A3-3B0A-4414-94FA-BA2558D80E40}" type="datetime">
              <a:rPr lang="de-DE" sz="1200" b="0" strike="noStrike" spc="-1" smtClean="0">
                <a:solidFill>
                  <a:srgbClr val="8B8B8B"/>
                </a:solidFill>
                <a:latin typeface="Calibri"/>
              </a:rPr>
              <a:pPr>
                <a:lnSpc>
                  <a:spcPct val="100000"/>
                </a:lnSpc>
              </a:pPr>
              <a:t>11.03.2020</a:t>
            </a:fld>
            <a:endParaRPr lang="de-DE" sz="1200" b="0" strike="noStrike" spc="-1"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sz="2400" b="0" strike="noStrike" spc="-1">
              <a:latin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622B1502-06F3-4544-84F6-1C50E7ACCCD6}" type="slidenum">
              <a:rPr lang="de-DE" sz="1200" b="0" strike="noStrike" spc="-1" smtClean="0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‹Nr.›</a:t>
            </a:fld>
            <a:endParaRPr lang="de-DE" sz="1200" b="0" strike="noStrike" spc="-1">
              <a:latin typeface="Times New Roman"/>
            </a:endParaRPr>
          </a:p>
        </p:txBody>
      </p:sp>
      <p:pic>
        <p:nvPicPr>
          <p:cNvPr id="15" name="Picture 14" descr="parAv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08222">
            <a:off x="7428515" y="2619243"/>
            <a:ext cx="1580737" cy="451639"/>
          </a:xfrm>
          <a:prstGeom prst="rect">
            <a:avLst/>
          </a:prstGeom>
        </p:spPr>
      </p:pic>
      <p:pic>
        <p:nvPicPr>
          <p:cNvPr id="11" name="Picture 10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22260">
            <a:off x="6339646" y="604321"/>
            <a:ext cx="1610332" cy="2025115"/>
          </a:xfrm>
          <a:prstGeom prst="rect">
            <a:avLst/>
          </a:prstGeom>
        </p:spPr>
      </p:pic>
      <p:pic>
        <p:nvPicPr>
          <p:cNvPr id="13" name="Picture 12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22260">
            <a:off x="4891846" y="985321"/>
            <a:ext cx="1610332" cy="2025115"/>
          </a:xfrm>
          <a:prstGeom prst="rect">
            <a:avLst/>
          </a:prstGeom>
        </p:spPr>
      </p:pic>
      <p:sp>
        <p:nvSpPr>
          <p:cNvPr id="16" name="Picture Placeholder 2"/>
          <p:cNvSpPr>
            <a:spLocks noGrp="1"/>
          </p:cNvSpPr>
          <p:nvPr>
            <p:ph type="pic" idx="14"/>
          </p:nvPr>
        </p:nvSpPr>
        <p:spPr>
          <a:xfrm rot="247118">
            <a:off x="5075220" y="1165774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/>
          </a:p>
        </p:txBody>
      </p:sp>
      <p:sp>
        <p:nvSpPr>
          <p:cNvPr id="17" name="Picture Placeholder 2"/>
          <p:cNvSpPr>
            <a:spLocks noGrp="1"/>
          </p:cNvSpPr>
          <p:nvPr>
            <p:ph type="pic" idx="15"/>
          </p:nvPr>
        </p:nvSpPr>
        <p:spPr>
          <a:xfrm rot="271248">
            <a:off x="6523020" y="784774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 rot="253865">
            <a:off x="4519045" y="2873698"/>
            <a:ext cx="3931920" cy="2834640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6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193488">
            <a:off x="610678" y="450635"/>
            <a:ext cx="3931920" cy="2834640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 rot="21240000">
            <a:off x="455724" y="3551615"/>
            <a:ext cx="3474720" cy="1097280"/>
          </a:xfrm>
        </p:spPr>
        <p:txBody>
          <a:bodyPr vert="horz" lIns="91440" tIns="45720" rIns="91440" bIns="45720" rtlCol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spcAft>
                <a:spcPts val="300"/>
              </a:spcAft>
              <a:buNone/>
              <a:defRPr sz="2800" kern="12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de-DE" smtClean="0"/>
              <a:t>Mastertitelformat bearbeiten</a:t>
            </a:r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3A9035A3-3B0A-4414-94FA-BA2558D80E40}" type="datetime">
              <a:rPr lang="de-DE" sz="1200" b="0" strike="noStrike" spc="-1" smtClean="0">
                <a:solidFill>
                  <a:srgbClr val="8B8B8B"/>
                </a:solidFill>
                <a:latin typeface="Calibri"/>
              </a:rPr>
              <a:pPr>
                <a:lnSpc>
                  <a:spcPct val="100000"/>
                </a:lnSpc>
              </a:pPr>
              <a:t>11.03.2020</a:t>
            </a:fld>
            <a:endParaRPr lang="de-DE" sz="1200" b="0" strike="noStrike" spc="-1"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sz="2400" b="0" strike="noStrike" spc="-1"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622B1502-06F3-4544-84F6-1C50E7ACCCD6}" type="slidenum">
              <a:rPr lang="de-DE" sz="1200" b="0" strike="noStrike" spc="-1" smtClean="0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‹Nr.›</a:t>
            </a:fld>
            <a:endParaRPr lang="de-DE" sz="1200" b="0" strike="noStrike" spc="-1">
              <a:latin typeface="Times New Roman"/>
            </a:endParaRPr>
          </a:p>
        </p:txBody>
      </p:sp>
      <p:pic>
        <p:nvPicPr>
          <p:cNvPr id="7" name="Picture 6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634" y="577849"/>
            <a:ext cx="1882589" cy="5461001"/>
          </a:xfrm>
        </p:spPr>
        <p:txBody>
          <a:bodyPr vert="eaVert"/>
          <a:lstStyle>
            <a:lvl1pPr>
              <a:defRPr sz="4400"/>
            </a:lvl1pPr>
          </a:lstStyle>
          <a:p>
            <a:r>
              <a:rPr lang="de-DE" smtClean="0"/>
              <a:t>Mastertitelformat bearbeiten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224" y="577849"/>
            <a:ext cx="5768788" cy="5461001"/>
          </a:xfrm>
        </p:spPr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3A9035A3-3B0A-4414-94FA-BA2558D80E40}" type="datetime">
              <a:rPr lang="de-DE" sz="1200" b="0" strike="noStrike" spc="-1" smtClean="0">
                <a:solidFill>
                  <a:srgbClr val="8B8B8B"/>
                </a:solidFill>
                <a:latin typeface="Calibri"/>
              </a:rPr>
              <a:pPr>
                <a:lnSpc>
                  <a:spcPct val="100000"/>
                </a:lnSpc>
              </a:pPr>
              <a:t>11.03.2020</a:t>
            </a:fld>
            <a:endParaRPr lang="de-DE" sz="1200" b="0" strike="noStrike" spc="-1"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sz="2400" b="0" strike="noStrike" spc="-1"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622B1502-06F3-4544-84F6-1C50E7ACCCD6}" type="slidenum">
              <a:rPr lang="de-DE" sz="1200" b="0" strike="noStrike" spc="-1" smtClean="0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‹Nr.›</a:t>
            </a:fld>
            <a:endParaRPr lang="de-DE" sz="1200" b="0" strike="noStrike" spc="-1">
              <a:latin typeface="Times New Roman"/>
            </a:endParaRPr>
          </a:p>
        </p:txBody>
      </p:sp>
      <p:pic>
        <p:nvPicPr>
          <p:cNvPr id="7" name="Picture 6" descr="vertical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2859" y="1562100"/>
            <a:ext cx="152400" cy="37338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1282700"/>
            <a:ext cx="8001000" cy="1917700"/>
          </a:xfrm>
        </p:spPr>
        <p:txBody>
          <a:bodyPr anchor="b" anchorCtr="0">
            <a:noAutofit/>
          </a:bodyPr>
          <a:lstStyle>
            <a:lvl1pPr algn="ctr">
              <a:defRPr sz="5600" b="0" cap="none" baseline="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Mastertitelformat bearbeiten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3644153"/>
            <a:ext cx="8001000" cy="833718"/>
          </a:xfrm>
        </p:spPr>
        <p:txBody>
          <a:bodyPr anchor="t" anchorCtr="0"/>
          <a:lstStyle>
            <a:lvl1pPr marL="0" indent="0" algn="ctr">
              <a:spcAft>
                <a:spcPts val="0"/>
              </a:spcAft>
              <a:buNone/>
              <a:defRPr sz="20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620C0CBD-33FE-4B89-9CCA-77286EC567C8}" type="datetime">
              <a:rPr lang="de-DE" sz="1200" b="0" strike="noStrike" spc="-1" smtClean="0">
                <a:solidFill>
                  <a:srgbClr val="8B8B8B"/>
                </a:solidFill>
                <a:latin typeface="Calibri"/>
              </a:rPr>
              <a:pPr>
                <a:lnSpc>
                  <a:spcPct val="100000"/>
                </a:lnSpc>
              </a:pPr>
              <a:t>11.03.2020</a:t>
            </a:fld>
            <a:endParaRPr lang="de-DE" sz="1200" b="0" strike="noStrike" spc="-1"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sz="2400" b="0" strike="noStrike" spc="-1"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2CEE8101-C754-442D-9B18-1A4A1B3EA905}" type="slidenum">
              <a:rPr lang="de-DE" sz="1200" b="0" strike="noStrike" spc="-1" smtClean="0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‹Nr.›</a:t>
            </a:fld>
            <a:endParaRPr lang="de-DE" sz="1200" b="0" strike="noStrike" spc="-1">
              <a:latin typeface="Times New Roman"/>
            </a:endParaRPr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33528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8001000" cy="1143000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936751"/>
            <a:ext cx="3749040" cy="4102100"/>
          </a:xfrm>
        </p:spPr>
        <p:txBody>
          <a:bodyPr>
            <a:normAutofit/>
          </a:bodyPr>
          <a:lstStyle>
            <a:lvl1pPr>
              <a:spcAft>
                <a:spcPts val="1600"/>
              </a:spcAft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23460" y="1936751"/>
            <a:ext cx="3749040" cy="4102100"/>
          </a:xfrm>
        </p:spPr>
        <p:txBody>
          <a:bodyPr>
            <a:normAutofit/>
          </a:bodyPr>
          <a:lstStyle>
            <a:lvl1pPr>
              <a:spcAft>
                <a:spcPts val="1600"/>
              </a:spcAft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620C0CBD-33FE-4B89-9CCA-77286EC567C8}" type="datetime">
              <a:rPr lang="de-DE" sz="1200" b="0" strike="noStrike" spc="-1" smtClean="0">
                <a:solidFill>
                  <a:srgbClr val="8B8B8B"/>
                </a:solidFill>
                <a:latin typeface="Calibri"/>
              </a:rPr>
              <a:pPr>
                <a:lnSpc>
                  <a:spcPct val="100000"/>
                </a:lnSpc>
              </a:pPr>
              <a:t>11.03.2020</a:t>
            </a:fld>
            <a:endParaRPr lang="de-DE" sz="1200" b="0" strike="noStrike" spc="-1"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sz="2400" b="0" strike="noStrike" spc="-1">
              <a:latin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2CEE8101-C754-442D-9B18-1A4A1B3EA905}" type="slidenum">
              <a:rPr lang="de-DE" sz="1200" b="0" strike="noStrike" spc="-1" smtClean="0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‹Nr.›</a:t>
            </a:fld>
            <a:endParaRPr lang="de-DE" sz="1200" b="0" strike="noStrike" spc="-1">
              <a:latin typeface="Times New Roman"/>
            </a:endParaRPr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80010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Mastertitelformat bearbeiten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874838"/>
            <a:ext cx="3749040" cy="639762"/>
          </a:xfrm>
        </p:spPr>
        <p:txBody>
          <a:bodyPr anchor="ctr" anchorCtr="0">
            <a:noAutofit/>
          </a:bodyPr>
          <a:lstStyle>
            <a:lvl1pPr marL="0" indent="0" algn="ctr">
              <a:spcAft>
                <a:spcPts val="0"/>
              </a:spcAft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" y="2590800"/>
            <a:ext cx="3749040" cy="3448050"/>
          </a:xfrm>
        </p:spPr>
        <p:txBody>
          <a:bodyPr>
            <a:normAutofit/>
          </a:bodyPr>
          <a:lstStyle>
            <a:lvl1pPr>
              <a:spcAft>
                <a:spcPts val="1400"/>
              </a:spcAft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3460" y="1874838"/>
            <a:ext cx="3749040" cy="639762"/>
          </a:xfrm>
        </p:spPr>
        <p:txBody>
          <a:bodyPr anchor="ctr" anchorCtr="0">
            <a:noAutofit/>
          </a:bodyPr>
          <a:lstStyle>
            <a:lvl1pPr marL="0" indent="0" algn="ctr">
              <a:spcAft>
                <a:spcPts val="0"/>
              </a:spcAft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3460" y="2590800"/>
            <a:ext cx="3749040" cy="3448050"/>
          </a:xfrm>
        </p:spPr>
        <p:txBody>
          <a:bodyPr>
            <a:normAutofit/>
          </a:bodyPr>
          <a:lstStyle>
            <a:lvl1pPr>
              <a:spcAft>
                <a:spcPts val="1400"/>
              </a:spcAft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620C0CBD-33FE-4B89-9CCA-77286EC567C8}" type="datetime">
              <a:rPr lang="de-DE" sz="1200" b="0" strike="noStrike" spc="-1" smtClean="0">
                <a:solidFill>
                  <a:srgbClr val="8B8B8B"/>
                </a:solidFill>
                <a:latin typeface="Calibri"/>
              </a:rPr>
              <a:pPr>
                <a:lnSpc>
                  <a:spcPct val="100000"/>
                </a:lnSpc>
              </a:pPr>
              <a:t>11.03.2020</a:t>
            </a:fld>
            <a:endParaRPr lang="de-DE" sz="1200" b="0" strike="noStrike" spc="-1">
              <a:latin typeface="Times New Roman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sz="2400" b="0" strike="noStrike" spc="-1">
              <a:latin typeface="Times New Roman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2CEE8101-C754-442D-9B18-1A4A1B3EA905}" type="slidenum">
              <a:rPr lang="de-DE" sz="1200" b="0" strike="noStrike" spc="-1" smtClean="0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‹Nr.›</a:t>
            </a:fld>
            <a:endParaRPr lang="de-DE" sz="1200" b="0" strike="noStrike" spc="-1">
              <a:latin typeface="Times New Roman"/>
            </a:endParaRPr>
          </a:p>
        </p:txBody>
      </p:sp>
      <p:pic>
        <p:nvPicPr>
          <p:cNvPr id="11" name="Picture 10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620C0CBD-33FE-4B89-9CCA-77286EC567C8}" type="datetime">
              <a:rPr lang="de-DE" sz="1200" b="0" strike="noStrike" spc="-1" smtClean="0">
                <a:solidFill>
                  <a:srgbClr val="8B8B8B"/>
                </a:solidFill>
                <a:latin typeface="Calibri"/>
              </a:rPr>
              <a:pPr>
                <a:lnSpc>
                  <a:spcPct val="100000"/>
                </a:lnSpc>
              </a:pPr>
              <a:t>11.03.2020</a:t>
            </a:fld>
            <a:endParaRPr lang="de-DE" sz="1200" b="0" strike="noStrike" spc="-1">
              <a:latin typeface="Times New Roman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sz="2400" b="0" strike="noStrike" spc="-1">
              <a:latin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2CEE8101-C754-442D-9B18-1A4A1B3EA905}" type="slidenum">
              <a:rPr lang="de-DE" sz="1200" b="0" strike="noStrike" spc="-1" smtClean="0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‹Nr.›</a:t>
            </a:fld>
            <a:endParaRPr lang="de-DE" sz="1200" b="0" strike="noStrike" spc="-1"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620C0CBD-33FE-4B89-9CCA-77286EC567C8}" type="datetime">
              <a:rPr lang="de-DE" sz="1200" b="0" strike="noStrike" spc="-1" smtClean="0">
                <a:solidFill>
                  <a:srgbClr val="8B8B8B"/>
                </a:solidFill>
                <a:latin typeface="Calibri"/>
              </a:rPr>
              <a:pPr>
                <a:lnSpc>
                  <a:spcPct val="100000"/>
                </a:lnSpc>
              </a:pPr>
              <a:t>11.03.2020</a:t>
            </a:fld>
            <a:endParaRPr lang="de-DE" sz="1200" b="0" strike="noStrike" spc="-1">
              <a:latin typeface="Times New Roman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sz="2400" b="0" strike="noStrike" spc="-1">
              <a:latin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2CEE8101-C754-442D-9B18-1A4A1B3EA905}" type="slidenum">
              <a:rPr lang="de-DE" sz="1200" b="0" strike="noStrike" spc="-1" smtClean="0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‹Nr.›</a:t>
            </a:fld>
            <a:endParaRPr lang="de-DE" sz="1200" b="0" strike="noStrike" spc="-1"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6153" y="443752"/>
            <a:ext cx="3749040" cy="1707777"/>
          </a:xfrm>
        </p:spPr>
        <p:txBody>
          <a:bodyPr anchor="b">
            <a:noAutofit/>
          </a:bodyPr>
          <a:lstStyle>
            <a:lvl1pPr algn="ctr">
              <a:defRPr sz="3600" b="0"/>
            </a:lvl1pPr>
          </a:lstStyle>
          <a:p>
            <a:r>
              <a:rPr lang="de-DE" smtClean="0"/>
              <a:t>Mastertitelformat bearbeiten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7494" y="430306"/>
            <a:ext cx="3749040" cy="560854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6153" y="2554940"/>
            <a:ext cx="3749040" cy="3146613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620C0CBD-33FE-4B89-9CCA-77286EC567C8}" type="datetime">
              <a:rPr lang="de-DE" sz="1200" b="0" strike="noStrike" spc="-1" smtClean="0">
                <a:solidFill>
                  <a:srgbClr val="8B8B8B"/>
                </a:solidFill>
                <a:latin typeface="Calibri"/>
              </a:rPr>
              <a:pPr>
                <a:lnSpc>
                  <a:spcPct val="100000"/>
                </a:lnSpc>
              </a:pPr>
              <a:t>11.03.2020</a:t>
            </a:fld>
            <a:endParaRPr lang="de-DE" sz="1200" b="0" strike="noStrike" spc="-1"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sz="2400" b="0" strike="noStrike" spc="-1">
              <a:latin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2CEE8101-C754-442D-9B18-1A4A1B3EA905}" type="slidenum">
              <a:rPr lang="de-DE" sz="1200" b="0" strike="noStrike" spc="-1" smtClean="0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‹Nr.›</a:t>
            </a:fld>
            <a:endParaRPr lang="de-DE" sz="1200" b="0" strike="noStrike" spc="-1">
              <a:latin typeface="Times New Roman"/>
            </a:endParaRPr>
          </a:p>
        </p:txBody>
      </p:sp>
      <p:pic>
        <p:nvPicPr>
          <p:cNvPr id="9" name="Picture 8" descr="short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898" y="2305609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8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3.xml"/><Relationship Id="rId18" Type="http://schemas.openxmlformats.org/officeDocument/2006/relationships/theme" Target="../theme/theme2.xml"/><Relationship Id="rId19" Type="http://schemas.openxmlformats.org/officeDocument/2006/relationships/image" Target="../media/image3.png"/><Relationship Id="rId1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9.xml"/><Relationship Id="rId4" Type="http://schemas.openxmlformats.org/officeDocument/2006/relationships/slideLayout" Target="../slideLayouts/slideLayout20.xml"/><Relationship Id="rId5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3.xml"/><Relationship Id="rId8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PageOverlay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1500" y="6158753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endParaRPr lang="de-DE" sz="2400" b="0" strike="noStrike" spc="-1">
              <a:latin typeface="Times New Roman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8001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smtClean="0"/>
              <a:t>Mastertitelformat bearbeiten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905000"/>
            <a:ext cx="80010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72100" y="6158753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pPr>
              <a:lnSpc>
                <a:spcPct val="100000"/>
              </a:lnSpc>
            </a:pPr>
            <a:fld id="{3A9035A3-3B0A-4414-94FA-BA2558D80E40}" type="datetime">
              <a:rPr lang="de-DE" sz="1200" b="0" strike="noStrike" spc="-1" smtClean="0">
                <a:solidFill>
                  <a:srgbClr val="8B8B8B"/>
                </a:solidFill>
                <a:latin typeface="Calibri"/>
              </a:rPr>
              <a:pPr>
                <a:lnSpc>
                  <a:spcPct val="100000"/>
                </a:lnSpc>
              </a:pPr>
              <a:t>11.03.2020</a:t>
            </a:fld>
            <a:endParaRPr lang="de-DE" sz="1200" b="0" strike="noStrike" spc="-1"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46220" y="6158753"/>
            <a:ext cx="10515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pPr algn="r">
              <a:lnSpc>
                <a:spcPct val="100000"/>
              </a:lnSpc>
            </a:pPr>
            <a:fld id="{622B1502-06F3-4544-84F6-1C50E7ACCCD6}" type="slidenum">
              <a:rPr lang="de-DE" sz="1200" b="0" strike="noStrike" spc="-1" smtClean="0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‹Nr.›</a:t>
            </a:fld>
            <a:endParaRPr lang="de-DE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0"/>
        </a:spcBef>
        <a:spcAft>
          <a:spcPts val="2000"/>
        </a:spcAft>
        <a:buFont typeface="Wingdings 2" pitchFamily="18" charset="2"/>
        <a:buChar char="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0"/>
        </a:spcBef>
        <a:spcAft>
          <a:spcPts val="1000"/>
        </a:spcAft>
        <a:buClr>
          <a:schemeClr val="bg2"/>
        </a:buClr>
        <a:buFont typeface="Wingdings 2" pitchFamily="18" charset="2"/>
        <a:buChar char="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0"/>
        </a:spcBef>
        <a:spcAft>
          <a:spcPts val="1000"/>
        </a:spcAft>
        <a:buFont typeface="Wingdings 2" pitchFamily="18" charset="2"/>
        <a:buChar char="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0"/>
        </a:spcBef>
        <a:spcAft>
          <a:spcPts val="1000"/>
        </a:spcAft>
        <a:buClr>
          <a:schemeClr val="bg2"/>
        </a:buClr>
        <a:buFont typeface="Wingdings 2" pitchFamily="18" charset="2"/>
        <a:buChar char="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0"/>
        </a:spcBef>
        <a:spcAft>
          <a:spcPts val="1000"/>
        </a:spcAft>
        <a:buFont typeface="Wingdings 2" pitchFamily="18" charset="2"/>
        <a:buChar char="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PageOverlay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1500" y="6158753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endParaRPr lang="de-DE" sz="2400" b="0" strike="noStrike" spc="-1">
              <a:latin typeface="Times New Roman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8001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smtClean="0"/>
              <a:t>Mastertitelformat bearbeiten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905000"/>
            <a:ext cx="80010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72100" y="6158753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pPr>
              <a:lnSpc>
                <a:spcPct val="100000"/>
              </a:lnSpc>
            </a:pPr>
            <a:fld id="{3A9035A3-3B0A-4414-94FA-BA2558D80E40}" type="datetime">
              <a:rPr lang="de-DE" sz="1200" b="0" strike="noStrike" spc="-1" smtClean="0">
                <a:solidFill>
                  <a:srgbClr val="8B8B8B"/>
                </a:solidFill>
                <a:latin typeface="Calibri"/>
              </a:rPr>
              <a:pPr>
                <a:lnSpc>
                  <a:spcPct val="100000"/>
                </a:lnSpc>
              </a:pPr>
              <a:t>11.03.2020</a:t>
            </a:fld>
            <a:endParaRPr lang="de-DE" sz="1200" b="0" strike="noStrike" spc="-1"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46220" y="6158753"/>
            <a:ext cx="10515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pPr algn="r">
              <a:lnSpc>
                <a:spcPct val="100000"/>
              </a:lnSpc>
            </a:pPr>
            <a:fld id="{622B1502-06F3-4544-84F6-1C50E7ACCCD6}" type="slidenum">
              <a:rPr lang="de-DE" sz="1200" b="0" strike="noStrike" spc="-1" smtClean="0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‹Nr.›</a:t>
            </a:fld>
            <a:endParaRPr lang="de-DE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  <p:sldLayoutId id="2147483706" r:id="rId15"/>
    <p:sldLayoutId id="2147483707" r:id="rId16"/>
    <p:sldLayoutId id="2147483708" r:id="rId17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0"/>
        </a:spcBef>
        <a:spcAft>
          <a:spcPts val="2000"/>
        </a:spcAft>
        <a:buFont typeface="Wingdings 2" pitchFamily="18" charset="2"/>
        <a:buChar char="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0"/>
        </a:spcBef>
        <a:spcAft>
          <a:spcPts val="1000"/>
        </a:spcAft>
        <a:buClr>
          <a:schemeClr val="bg2"/>
        </a:buClr>
        <a:buFont typeface="Wingdings 2" pitchFamily="18" charset="2"/>
        <a:buChar char="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0"/>
        </a:spcBef>
        <a:spcAft>
          <a:spcPts val="1000"/>
        </a:spcAft>
        <a:buFont typeface="Wingdings 2" pitchFamily="18" charset="2"/>
        <a:buChar char="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0"/>
        </a:spcBef>
        <a:spcAft>
          <a:spcPts val="1000"/>
        </a:spcAft>
        <a:buClr>
          <a:schemeClr val="bg2"/>
        </a:buClr>
        <a:buFont typeface="Wingdings 2" pitchFamily="18" charset="2"/>
        <a:buChar char="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0"/>
        </a:spcBef>
        <a:spcAft>
          <a:spcPts val="1000"/>
        </a:spcAft>
        <a:buFont typeface="Wingdings 2" pitchFamily="18" charset="2"/>
        <a:buChar char="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image" Target="../media/image10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Shape 1"/>
          <p:cNvSpPr txBox="1"/>
          <p:nvPr/>
        </p:nvSpPr>
        <p:spPr>
          <a:xfrm>
            <a:off x="155880" y="203760"/>
            <a:ext cx="3474000" cy="2024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de-DE" sz="4400" b="0" strike="noStrike" spc="-1">
                <a:solidFill>
                  <a:srgbClr val="000000"/>
                </a:solidFill>
                <a:latin typeface="Calibri"/>
              </a:rPr>
              <a:t>Wochenbett-</a:t>
            </a:r>
            <a:r>
              <a:t/>
            </a:r>
            <a:br/>
            <a:r>
              <a:rPr lang="de-DE" sz="4400" b="0" strike="noStrike" spc="-1">
                <a:solidFill>
                  <a:srgbClr val="000000"/>
                </a:solidFill>
                <a:latin typeface="Calibri"/>
              </a:rPr>
              <a:t>ambulanz</a:t>
            </a:r>
          </a:p>
        </p:txBody>
      </p:sp>
      <p:sp>
        <p:nvSpPr>
          <p:cNvPr id="83" name="TextShape 2"/>
          <p:cNvSpPr txBox="1"/>
          <p:nvPr/>
        </p:nvSpPr>
        <p:spPr>
          <a:xfrm>
            <a:off x="0" y="2420280"/>
            <a:ext cx="3629520" cy="70668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92500" lnSpcReduction="10000"/>
          </a:bodyPr>
          <a:lstStyle/>
          <a:p>
            <a:pPr algn="ctr">
              <a:lnSpc>
                <a:spcPct val="100000"/>
              </a:lnSpc>
              <a:spcBef>
                <a:spcPts val="479"/>
              </a:spcBef>
            </a:pPr>
            <a:r>
              <a:rPr lang="de-DE" sz="2400" b="0" strike="noStrike" spc="-1">
                <a:solidFill>
                  <a:srgbClr val="8B8B8B"/>
                </a:solidFill>
                <a:latin typeface="Calibri"/>
              </a:rPr>
              <a:t>    Für Bayreuth Stadt und Land</a:t>
            </a:r>
            <a:endParaRPr lang="de-DE" sz="2400" b="0" strike="noStrike" spc="-1">
              <a:latin typeface="Arial"/>
            </a:endParaRPr>
          </a:p>
        </p:txBody>
      </p:sp>
      <p:pic>
        <p:nvPicPr>
          <p:cNvPr id="84" name="Bild 5"/>
          <p:cNvPicPr/>
          <p:nvPr/>
        </p:nvPicPr>
        <p:blipFill>
          <a:blip r:embed="rId2"/>
          <a:stretch/>
        </p:blipFill>
        <p:spPr>
          <a:xfrm>
            <a:off x="4473720" y="0"/>
            <a:ext cx="5143320" cy="6857640"/>
          </a:xfrm>
          <a:prstGeom prst="rect">
            <a:avLst/>
          </a:prstGeom>
          <a:ln>
            <a:noFill/>
          </a:ln>
        </p:spPr>
      </p:pic>
      <p:sp>
        <p:nvSpPr>
          <p:cNvPr id="85" name="CustomShape 3"/>
          <p:cNvSpPr/>
          <p:nvPr/>
        </p:nvSpPr>
        <p:spPr>
          <a:xfrm>
            <a:off x="479160" y="5259960"/>
            <a:ext cx="2843280" cy="1461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de-DE" sz="1800" b="0" strike="noStrike" spc="-1" dirty="0">
                <a:solidFill>
                  <a:srgbClr val="000000"/>
                </a:solidFill>
                <a:latin typeface="Calibri"/>
              </a:rPr>
              <a:t>Von  erfahrenen Hebammen</a:t>
            </a:r>
            <a:endParaRPr lang="de-DE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1800" b="0" strike="noStrike" spc="-1" dirty="0">
                <a:solidFill>
                  <a:srgbClr val="000000"/>
                </a:solidFill>
                <a:latin typeface="Calibri"/>
              </a:rPr>
              <a:t>In den Schulferien</a:t>
            </a:r>
            <a:endParaRPr lang="de-DE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1800" b="0" strike="noStrike" spc="-1" dirty="0">
                <a:solidFill>
                  <a:srgbClr val="000000"/>
                </a:solidFill>
                <a:latin typeface="Calibri"/>
              </a:rPr>
              <a:t>In </a:t>
            </a:r>
            <a:r>
              <a:rPr lang="de-DE" sz="1800" b="0" strike="noStrike" spc="-1" dirty="0" smtClean="0">
                <a:solidFill>
                  <a:srgbClr val="000000"/>
                </a:solidFill>
                <a:latin typeface="Calibri"/>
              </a:rPr>
              <a:t>den </a:t>
            </a:r>
            <a:r>
              <a:rPr lang="de-DE" sz="1800" b="0" strike="noStrike" spc="-1" dirty="0">
                <a:solidFill>
                  <a:srgbClr val="000000"/>
                </a:solidFill>
                <a:latin typeface="Calibri"/>
              </a:rPr>
              <a:t>Räumen des Bayreuther Geburtshauses</a:t>
            </a:r>
            <a:endParaRPr lang="de-DE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de-DE" sz="18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92500" lnSpcReduction="20000"/>
          </a:bodyPr>
          <a:lstStyle/>
          <a:p>
            <a:pPr algn="ctr">
              <a:lnSpc>
                <a:spcPct val="100000"/>
              </a:lnSpc>
            </a:pPr>
            <a:r>
              <a:rPr lang="de-DE" sz="4400" b="0" strike="noStrike" spc="-1">
                <a:solidFill>
                  <a:srgbClr val="000000"/>
                </a:solidFill>
                <a:latin typeface="Calibri"/>
              </a:rPr>
              <a:t>Was sind die Nachteile der Wochenbettambulanz?</a:t>
            </a:r>
          </a:p>
        </p:txBody>
      </p:sp>
      <p:sp>
        <p:nvSpPr>
          <p:cNvPr id="102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  <a:spcBef>
                <a:spcPts val="641"/>
              </a:spcBef>
            </a:pPr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de-DE" sz="3200" b="0" strike="noStrike" spc="-1">
                <a:solidFill>
                  <a:srgbClr val="000000"/>
                </a:solidFill>
                <a:latin typeface="Calibri"/>
              </a:rPr>
              <a:t>Frauen müssen zum Teil im Frühwochenbett das Haus verlassen!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de-DE" sz="3200" b="0" strike="noStrike" spc="-1">
                <a:solidFill>
                  <a:srgbClr val="000000"/>
                </a:solidFill>
                <a:latin typeface="Calibri"/>
              </a:rPr>
              <a:t>Wechselnde Betreuungspersonen.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de-DE" sz="3200" b="0" strike="noStrike" spc="-1">
                <a:solidFill>
                  <a:srgbClr val="000000"/>
                </a:solidFill>
                <a:latin typeface="Calibri"/>
              </a:rPr>
              <a:t>Zu wenig Zeit.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de-DE" sz="3200" b="0" strike="noStrike" spc="-1">
                <a:solidFill>
                  <a:srgbClr val="000000"/>
                </a:solidFill>
                <a:latin typeface="Calibri"/>
              </a:rPr>
              <a:t>Wenig Kontinuität.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de-DE" sz="3200" b="0" strike="noStrike" spc="-1">
                <a:solidFill>
                  <a:srgbClr val="000000"/>
                </a:solidFill>
                <a:latin typeface="Calibri"/>
              </a:rPr>
              <a:t>Entstehung eines „Pools“ für Infektionen .</a:t>
            </a: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de-DE" sz="4400" b="0" strike="noStrike" spc="-1">
                <a:solidFill>
                  <a:srgbClr val="000000"/>
                </a:solidFill>
                <a:latin typeface="Calibri"/>
              </a:rPr>
              <a:t>Wie sieht die Zukunft aus?</a:t>
            </a:r>
          </a:p>
        </p:txBody>
      </p:sp>
      <p:sp>
        <p:nvSpPr>
          <p:cNvPr id="104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92500" lnSpcReduction="20000"/>
          </a:bodyPr>
          <a:lstStyle/>
          <a:p>
            <a:pPr marL="343080" indent="-342720">
              <a:lnSpc>
                <a:spcPct val="100000"/>
              </a:lnSpc>
              <a:spcBef>
                <a:spcPts val="641"/>
              </a:spcBef>
            </a:pPr>
            <a:r>
              <a:rPr lang="de-DE" sz="3200" b="0" strike="noStrike" spc="-1">
                <a:solidFill>
                  <a:srgbClr val="000000"/>
                </a:solidFill>
                <a:latin typeface="Calibri"/>
              </a:rPr>
              <a:t>Eventuell Entstehung einer Koordinationsstelle über z.B. das Gesundheitsamt/Klinikum.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</a:pPr>
            <a:r>
              <a:rPr lang="de-DE" sz="3200" b="0" strike="noStrike" spc="-1">
                <a:solidFill>
                  <a:srgbClr val="000000"/>
                </a:solidFill>
                <a:latin typeface="Calibri"/>
              </a:rPr>
              <a:t>Eventuell Ausweitung der Wochenbettambulanz auf zusätzlich jeden Mittwoch auch außerhalb der Ferien.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</a:pPr>
            <a:r>
              <a:rPr lang="de-DE" sz="3200" b="0" strike="noStrike" spc="-1">
                <a:solidFill>
                  <a:srgbClr val="000000"/>
                </a:solidFill>
                <a:latin typeface="Calibri"/>
              </a:rPr>
              <a:t>________________________________________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</a:pPr>
            <a:r>
              <a:rPr lang="de-DE" sz="3200" b="0" strike="noStrike" spc="-1">
                <a:solidFill>
                  <a:srgbClr val="000000"/>
                </a:solidFill>
                <a:latin typeface="Calibri"/>
              </a:rPr>
              <a:t>In der Hoffnung, dass es in den nächsten 10 Jahren wieder mehr Hebammen geben wird, diese „Notlösung“ wieder abgeschafft werden können. 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</a:pPr>
            <a:r>
              <a:rPr lang="de-DE" sz="3200" b="0" strike="noStrike" spc="-1">
                <a:solidFill>
                  <a:srgbClr val="FF0000"/>
                </a:solidFill>
                <a:latin typeface="Calibri"/>
              </a:rPr>
              <a:t>Die Wochenbettbetreuung muss eine aufsuchende 			    Hebammenleistung bleiben.</a:t>
            </a:r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de-DE" sz="4400" b="0" strike="noStrike" spc="-1">
                <a:solidFill>
                  <a:srgbClr val="000000"/>
                </a:solidFill>
                <a:latin typeface="Calibri"/>
              </a:rPr>
              <a:t>Danke für Ihre Aufmerksamkeit</a:t>
            </a:r>
          </a:p>
        </p:txBody>
      </p:sp>
      <p:sp>
        <p:nvSpPr>
          <p:cNvPr id="106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07" name="Inhaltsplatzhalter 3"/>
          <p:cNvPicPr/>
          <p:nvPr/>
        </p:nvPicPr>
        <p:blipFill>
          <a:blip r:embed="rId2"/>
          <a:srcRect t="-2337" b="-2337"/>
          <a:stretch/>
        </p:blipFill>
        <p:spPr>
          <a:xfrm>
            <a:off x="627120" y="1486800"/>
            <a:ext cx="7878600" cy="4638960"/>
          </a:xfrm>
          <a:prstGeom prst="rect">
            <a:avLst/>
          </a:prstGeom>
          <a:ln>
            <a:noFill/>
          </a:ln>
        </p:spPr>
      </p:pic>
      <p:pic>
        <p:nvPicPr>
          <p:cNvPr id="108" name="Inhaltsplatzhalter 3"/>
          <p:cNvPicPr/>
          <p:nvPr/>
        </p:nvPicPr>
        <p:blipFill>
          <a:blip r:embed="rId2"/>
          <a:srcRect t="-2337" b="-2337"/>
          <a:stretch/>
        </p:blipFill>
        <p:spPr>
          <a:xfrm>
            <a:off x="457200" y="1486800"/>
            <a:ext cx="7878600" cy="4638960"/>
          </a:xfrm>
          <a:prstGeom prst="rect">
            <a:avLst/>
          </a:prstGeom>
          <a:ln>
            <a:noFill/>
          </a:ln>
        </p:spPr>
      </p:pic>
      <p:sp>
        <p:nvSpPr>
          <p:cNvPr id="109" name="CustomShape 3"/>
          <p:cNvSpPr/>
          <p:nvPr/>
        </p:nvSpPr>
        <p:spPr>
          <a:xfrm>
            <a:off x="807840" y="6411960"/>
            <a:ext cx="246996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de-DE" sz="1800" b="0" strike="noStrike" spc="-1">
                <a:solidFill>
                  <a:srgbClr val="000000"/>
                </a:solidFill>
                <a:latin typeface="Calibri"/>
              </a:rPr>
              <a:t>Copyright: Susan Gilster </a:t>
            </a:r>
            <a:endParaRPr lang="de-DE" sz="18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62500" lnSpcReduction="20000"/>
          </a:bodyPr>
          <a:lstStyle/>
          <a:p>
            <a:pPr algn="ctr">
              <a:lnSpc>
                <a:spcPct val="100000"/>
              </a:lnSpc>
            </a:pPr>
            <a:r>
              <a:rPr lang="de-DE" sz="4400" b="0" strike="noStrike" spc="-1">
                <a:solidFill>
                  <a:srgbClr val="000000"/>
                </a:solidFill>
                <a:latin typeface="Calibri"/>
              </a:rPr>
              <a:t>Warum wurde die Wochenbett Ambulanz gegründet?</a:t>
            </a:r>
            <a:r>
              <a:t/>
            </a:r>
            <a:br/>
            <a:endParaRPr lang="de-DE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7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70000" lnSpcReduction="20000"/>
          </a:bodyPr>
          <a:lstStyle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de-DE" sz="3200" b="0" strike="noStrike" spc="-1" dirty="0">
                <a:solidFill>
                  <a:srgbClr val="000000"/>
                </a:solidFill>
                <a:latin typeface="Calibri"/>
              </a:rPr>
              <a:t>Aus bekannten Gründen haben seit 2015 Schwangere zunehmend Schwierigkeiten bei der Suche nach einer Hebamme, die sie in der Schwangerschaft und im Wochenbett </a:t>
            </a:r>
            <a:r>
              <a:rPr lang="de-DE" sz="3200" b="0" strike="noStrike" spc="-1" dirty="0" smtClean="0">
                <a:solidFill>
                  <a:srgbClr val="000000"/>
                </a:solidFill>
                <a:latin typeface="Calibri"/>
              </a:rPr>
              <a:t>betreuen kann.</a:t>
            </a:r>
            <a:endParaRPr lang="de-DE" sz="3200" b="0" strike="noStrike" spc="-1" dirty="0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de-DE" sz="3200" b="0" strike="noStrike" spc="-1" dirty="0">
                <a:solidFill>
                  <a:srgbClr val="000000"/>
                </a:solidFill>
                <a:latin typeface="Calibri"/>
              </a:rPr>
              <a:t>In den </a:t>
            </a:r>
            <a:r>
              <a:rPr lang="de-DE" sz="3200" b="0" strike="noStrike" spc="-1" dirty="0" smtClean="0">
                <a:solidFill>
                  <a:srgbClr val="000000"/>
                </a:solidFill>
                <a:latin typeface="Calibri"/>
              </a:rPr>
              <a:t>Ferienzeiten </a:t>
            </a:r>
            <a:r>
              <a:rPr lang="de-DE" sz="3200" b="0" strike="noStrike" spc="-1" dirty="0">
                <a:solidFill>
                  <a:srgbClr val="000000"/>
                </a:solidFill>
                <a:latin typeface="Calibri"/>
              </a:rPr>
              <a:t>verschärft sich das Problem, da Hebammen oft selber schulpflichtige Kinder haben und in den Ferien nicht arbeiten können</a:t>
            </a:r>
            <a:r>
              <a:rPr lang="de-DE" sz="3200" b="0" strike="noStrike" spc="-1" dirty="0" smtClean="0">
                <a:solidFill>
                  <a:srgbClr val="000000"/>
                </a:solidFill>
                <a:latin typeface="Calibri"/>
              </a:rPr>
              <a:t>. Wir sind einfach zu wenig Hebammen!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de-DE" sz="3200" spc="-1" dirty="0" smtClean="0">
                <a:solidFill>
                  <a:srgbClr val="FF0000"/>
                </a:solidFill>
                <a:latin typeface="Calibri"/>
              </a:rPr>
              <a:t>In </a:t>
            </a:r>
            <a:r>
              <a:rPr lang="de-DE" sz="3200" spc="-1" smtClean="0">
                <a:solidFill>
                  <a:srgbClr val="FF0000"/>
                </a:solidFill>
                <a:latin typeface="Calibri"/>
              </a:rPr>
              <a:t>den </a:t>
            </a:r>
            <a:r>
              <a:rPr lang="de-DE" sz="3200" spc="-1" smtClean="0">
                <a:solidFill>
                  <a:srgbClr val="FF0000"/>
                </a:solidFill>
                <a:latin typeface="Calibri"/>
              </a:rPr>
              <a:t>Ferien </a:t>
            </a:r>
            <a:r>
              <a:rPr lang="de-DE" sz="3200" spc="-1" dirty="0" smtClean="0">
                <a:solidFill>
                  <a:srgbClr val="FF0000"/>
                </a:solidFill>
                <a:latin typeface="Calibri"/>
              </a:rPr>
              <a:t>sind bis zu einem Drittel der Wöchnerinnen in Bayreuth Stadt und Land unbetreut.</a:t>
            </a:r>
            <a:endParaRPr lang="de-DE" sz="3200" b="0" strike="noStrike" spc="-1" dirty="0" smtClean="0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de-DE" sz="3200" b="0" strike="noStrike" spc="-1" dirty="0">
                <a:solidFill>
                  <a:srgbClr val="000000"/>
                </a:solidFill>
                <a:latin typeface="Calibri"/>
              </a:rPr>
              <a:t>Da wir uns als freiberufliche </a:t>
            </a:r>
            <a:r>
              <a:rPr lang="de-DE" sz="3200" b="0" strike="noStrike" spc="-1" dirty="0" smtClean="0">
                <a:solidFill>
                  <a:srgbClr val="000000"/>
                </a:solidFill>
                <a:latin typeface="Calibri"/>
              </a:rPr>
              <a:t>Hebammen </a:t>
            </a:r>
            <a:r>
              <a:rPr lang="de-DE" sz="3200" b="0" strike="noStrike" spc="-1" dirty="0">
                <a:solidFill>
                  <a:srgbClr val="000000"/>
                </a:solidFill>
                <a:latin typeface="Calibri"/>
              </a:rPr>
              <a:t>mit in der Pflicht sehen, so gut wie möglich, eine flächendeckende Hebammenbetreuung zu gewährleisten, sahen wir in der Gründung einer Wochenbettambulanz eine Möglichkeit die gegenwärtige Situation zu lindern.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de-DE" sz="3200" b="0" strike="noStrike" spc="-1" dirty="0">
                <a:solidFill>
                  <a:srgbClr val="000000"/>
                </a:solidFill>
                <a:latin typeface="Calibri"/>
              </a:rPr>
              <a:t>In </a:t>
            </a:r>
            <a:r>
              <a:rPr lang="de-DE" sz="3200" b="0" strike="noStrike" spc="-1" dirty="0" smtClean="0">
                <a:solidFill>
                  <a:srgbClr val="000000"/>
                </a:solidFill>
                <a:latin typeface="Calibri"/>
              </a:rPr>
              <a:t>mehreren Kommunen bundesweit </a:t>
            </a:r>
            <a:r>
              <a:rPr lang="de-DE" sz="3200" b="0" strike="noStrike" spc="-1" dirty="0">
                <a:solidFill>
                  <a:srgbClr val="000000"/>
                </a:solidFill>
                <a:latin typeface="Calibri"/>
              </a:rPr>
              <a:t>funktioniert dieses Konzept schon sehr gut. 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</a:pPr>
            <a:endParaRPr lang="de-DE" sz="3200" b="0" strike="noStrike" spc="-1" dirty="0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</a:pPr>
            <a:endParaRPr lang="de-DE" sz="3200" b="0" strike="noStrike" spc="-1" dirty="0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62500" lnSpcReduction="20000"/>
          </a:bodyPr>
          <a:lstStyle/>
          <a:p>
            <a:pPr algn="ctr">
              <a:lnSpc>
                <a:spcPct val="100000"/>
              </a:lnSpc>
            </a:pPr>
            <a:r>
              <a:rPr lang="de-DE" sz="4400" b="0" strike="noStrike" spc="-1">
                <a:solidFill>
                  <a:srgbClr val="000000"/>
                </a:solidFill>
                <a:latin typeface="Calibri"/>
              </a:rPr>
              <a:t>Wer kann sich an die Hebammenambulanz wenden?</a:t>
            </a:r>
            <a:r>
              <a:t/>
            </a:r>
            <a:br/>
            <a:r>
              <a:rPr lang="de-DE" sz="4400" b="0" strike="noStrike" spc="-1">
                <a:solidFill>
                  <a:srgbClr val="000000"/>
                </a:solidFill>
                <a:latin typeface="Calibri"/>
              </a:rPr>
              <a:t>Wie geht das? Wo ist sie?</a:t>
            </a:r>
          </a:p>
        </p:txBody>
      </p:sp>
      <p:sp>
        <p:nvSpPr>
          <p:cNvPr id="89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92500" lnSpcReduction="20000"/>
          </a:bodyPr>
          <a:lstStyle/>
          <a:p>
            <a:pPr marL="343080" indent="-342720">
              <a:lnSpc>
                <a:spcPct val="100000"/>
              </a:lnSpc>
              <a:spcBef>
                <a:spcPts val="641"/>
              </a:spcBef>
            </a:pPr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de-DE" sz="3200" b="0" strike="noStrike" spc="-1">
                <a:solidFill>
                  <a:srgbClr val="000000"/>
                </a:solidFill>
                <a:latin typeface="Calibri"/>
              </a:rPr>
              <a:t>Jede junge Mutter, die ohne Hebammenbetreuung ist.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de-DE" sz="3200" b="0" strike="noStrike" spc="-1">
                <a:solidFill>
                  <a:srgbClr val="000000"/>
                </a:solidFill>
                <a:latin typeface="Calibri"/>
              </a:rPr>
              <a:t>Jede junge Mutter, deren Hebamme im Urlaub ist und diese keine Vertretung finden konnte.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de-DE" sz="3200" b="0" strike="noStrike" spc="-1">
                <a:solidFill>
                  <a:srgbClr val="000000"/>
                </a:solidFill>
                <a:latin typeface="Calibri"/>
              </a:rPr>
              <a:t>Es ist eine Homepage eingerichtet, die online eine Terminvergabefunktion enthält.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</a:pPr>
            <a:r>
              <a:rPr lang="de-DE" sz="3200" b="0" strike="noStrike" spc="-1">
                <a:solidFill>
                  <a:srgbClr val="000000"/>
                </a:solidFill>
                <a:latin typeface="Calibri"/>
              </a:rPr>
              <a:t>			 </a:t>
            </a:r>
            <a:r>
              <a:rPr lang="de-DE" sz="2400" b="0" strike="noStrike" spc="-1">
                <a:solidFill>
                  <a:srgbClr val="0000FF"/>
                </a:solidFill>
                <a:latin typeface="Calibri"/>
              </a:rPr>
              <a:t>https://www.wochenbettambulanz-bt.de/</a:t>
            </a:r>
            <a:endParaRPr lang="de-DE" sz="24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de-DE" sz="3200" b="0" strike="noStrike" spc="-1">
                <a:solidFill>
                  <a:srgbClr val="000000"/>
                </a:solidFill>
                <a:latin typeface="Calibri"/>
              </a:rPr>
              <a:t>Zusätzlich wird es eine Handynummer geben.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de-DE" sz="3200" b="0" strike="noStrike" spc="-1">
                <a:solidFill>
                  <a:srgbClr val="000000"/>
                </a:solidFill>
                <a:latin typeface="Calibri"/>
              </a:rPr>
              <a:t>Markgrafenallee 44, im Geburtshaus Bayreuth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Shape 1"/>
          <p:cNvSpPr txBox="1"/>
          <p:nvPr/>
        </p:nvSpPr>
        <p:spPr>
          <a:xfrm>
            <a:off x="457200" y="274680"/>
            <a:ext cx="8229240" cy="1601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92500" lnSpcReduction="20000"/>
          </a:bodyPr>
          <a:lstStyle/>
          <a:p>
            <a:pPr algn="ctr">
              <a:lnSpc>
                <a:spcPct val="100000"/>
              </a:lnSpc>
            </a:pPr>
            <a:r>
              <a:rPr lang="de-DE" sz="4400" b="0" strike="noStrike" spc="-1">
                <a:solidFill>
                  <a:srgbClr val="000000"/>
                </a:solidFill>
                <a:latin typeface="Calibri"/>
              </a:rPr>
              <a:t>Woher bekommen die Frauen die Information über die Wochenbettambulanz?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790222" y="2596444"/>
            <a:ext cx="19159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Zeitung/ Internet</a:t>
            </a:r>
          </a:p>
          <a:p>
            <a:r>
              <a:rPr lang="de-DE" dirty="0" smtClean="0"/>
              <a:t>				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2794000" y="3118556"/>
            <a:ext cx="23519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Arztpraxen/Klinikum</a:t>
            </a:r>
          </a:p>
          <a:p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5446889" y="3739444"/>
            <a:ext cx="21408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Hebammenwebsites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790221" y="4430889"/>
            <a:ext cx="41349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Diakonie/Caritas/Familienbildungsstätte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4925122" y="5277556"/>
            <a:ext cx="3794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Koki/Jugendamt/Gesundheitsamt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85000" lnSpcReduction="10000"/>
          </a:bodyPr>
          <a:lstStyle/>
          <a:p>
            <a:pPr algn="ctr">
              <a:lnSpc>
                <a:spcPct val="100000"/>
              </a:lnSpc>
            </a:pPr>
            <a:r>
              <a:rPr lang="de-DE" sz="4400" b="0" strike="noStrike" spc="-1">
                <a:solidFill>
                  <a:srgbClr val="000000"/>
                </a:solidFill>
                <a:latin typeface="Calibri"/>
              </a:rPr>
              <a:t>Wer betreut die Hebammenambulanz?</a:t>
            </a:r>
            <a:r>
              <a:t/>
            </a:r>
            <a:br/>
            <a:r>
              <a:rPr lang="de-DE" sz="4400" b="0" strike="noStrike" spc="-1">
                <a:solidFill>
                  <a:srgbClr val="000000"/>
                </a:solidFill>
                <a:latin typeface="Calibri"/>
              </a:rPr>
              <a:t>Wann sind diese erreichbar?</a:t>
            </a:r>
          </a:p>
        </p:txBody>
      </p:sp>
      <p:sp>
        <p:nvSpPr>
          <p:cNvPr id="92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343080" indent="-342720">
              <a:lnSpc>
                <a:spcPct val="100000"/>
              </a:lnSpc>
              <a:spcBef>
                <a:spcPts val="641"/>
              </a:spcBef>
            </a:pPr>
            <a:r>
              <a:rPr lang="de-DE" sz="3200" b="0" strike="noStrike" spc="-1" dirty="0">
                <a:solidFill>
                  <a:srgbClr val="000000"/>
                </a:solidFill>
                <a:latin typeface="Calibri"/>
              </a:rPr>
              <a:t>  </a:t>
            </a:r>
            <a:r>
              <a:rPr lang="de-DE" sz="2800" b="0" strike="noStrike" spc="-1" dirty="0">
                <a:solidFill>
                  <a:srgbClr val="000000"/>
                </a:solidFill>
                <a:latin typeface="Calibri"/>
              </a:rPr>
              <a:t>Zur Zeit sind wir ein Team von 8 Hebammen.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</a:pPr>
            <a:endParaRPr lang="de-DE" sz="2800" b="0" strike="noStrike" spc="-1" dirty="0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</a:pPr>
            <a:r>
              <a:rPr lang="de-DE" sz="2800" b="0" strike="noStrike" spc="-1" dirty="0">
                <a:solidFill>
                  <a:srgbClr val="000000"/>
                </a:solidFill>
                <a:latin typeface="Calibri"/>
              </a:rPr>
              <a:t>Diese arbeiten nach einem festen Dienstplan, der ca. 4 Wochen vor der Einsatzzeit erstellt wird.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</a:pPr>
            <a:r>
              <a:rPr lang="de-DE" sz="2800" b="0" strike="noStrike" spc="-1" dirty="0">
                <a:solidFill>
                  <a:srgbClr val="000000"/>
                </a:solidFill>
                <a:latin typeface="Calibri"/>
              </a:rPr>
              <a:t>Geplant sind drei Dienst-Tage die Woche in den Schulferien; Dienstags, Donnerstags und Freitags von 09:00 bis 12:00. Zusätzlich bieten wir eine Rufbereitschaft für eine telefonische Beratung an den Dienst-Tagen von 08:00 bis 18:00 an.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</a:pPr>
            <a:endParaRPr lang="de-DE" sz="2800" b="0" strike="noStrike" spc="-1" dirty="0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92500" lnSpcReduction="20000"/>
          </a:bodyPr>
          <a:lstStyle/>
          <a:p>
            <a:pPr algn="ctr">
              <a:lnSpc>
                <a:spcPct val="100000"/>
              </a:lnSpc>
            </a:pPr>
            <a:r>
              <a:rPr lang="de-DE" sz="4400" b="0" strike="noStrike" spc="-1">
                <a:solidFill>
                  <a:srgbClr val="000000"/>
                </a:solidFill>
                <a:latin typeface="Calibri"/>
              </a:rPr>
              <a:t>Was kann die Hebammenambulanz anbieten?</a:t>
            </a:r>
          </a:p>
        </p:txBody>
      </p:sp>
      <p:sp>
        <p:nvSpPr>
          <p:cNvPr id="94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92500" lnSpcReduction="20000"/>
          </a:bodyPr>
          <a:lstStyle/>
          <a:p>
            <a:pPr marL="343080" indent="-342720">
              <a:lnSpc>
                <a:spcPct val="100000"/>
              </a:lnSpc>
              <a:spcBef>
                <a:spcPts val="641"/>
              </a:spcBef>
            </a:pPr>
            <a:r>
              <a:rPr lang="de-DE" sz="3200" b="0" strike="noStrike" spc="-1" dirty="0">
                <a:solidFill>
                  <a:srgbClr val="000000"/>
                </a:solidFill>
                <a:latin typeface="Calibri"/>
              </a:rPr>
              <a:t>       Geplant sind halbstündige Termine. Mit den Inhalten: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</a:pPr>
            <a:r>
              <a:rPr lang="de-DE" sz="3200" b="0" strike="noStrike" spc="-1" dirty="0">
                <a:solidFill>
                  <a:srgbClr val="000000"/>
                </a:solidFill>
                <a:latin typeface="Calibri"/>
              </a:rPr>
              <a:t>                	</a:t>
            </a:r>
            <a:r>
              <a:rPr lang="de-DE" sz="3200" b="0" strike="noStrike" spc="-1" dirty="0">
                <a:solidFill>
                  <a:srgbClr val="008000"/>
                </a:solidFill>
                <a:latin typeface="Calibri"/>
              </a:rPr>
              <a:t>Gewichtskontrollen</a:t>
            </a:r>
            <a:endParaRPr lang="de-DE" sz="3200" b="0" strike="noStrike" spc="-1" dirty="0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</a:pPr>
            <a:r>
              <a:rPr lang="de-DE" sz="3200" b="0" strike="noStrike" spc="-1" dirty="0">
                <a:solidFill>
                  <a:srgbClr val="000000"/>
                </a:solidFill>
                <a:latin typeface="Calibri"/>
              </a:rPr>
              <a:t>        </a:t>
            </a:r>
            <a:r>
              <a:rPr lang="de-DE" sz="3200" b="0" strike="noStrike" spc="-1" dirty="0">
                <a:solidFill>
                  <a:srgbClr val="E46C0A"/>
                </a:solidFill>
                <a:latin typeface="Calibri"/>
              </a:rPr>
              <a:t>Stillberatung </a:t>
            </a:r>
            <a:r>
              <a:rPr lang="de-DE" sz="3200" b="0" strike="noStrike" spc="-1" dirty="0">
                <a:solidFill>
                  <a:srgbClr val="000000"/>
                </a:solidFill>
                <a:latin typeface="Calibri"/>
              </a:rPr>
              <a:t>            </a:t>
            </a:r>
            <a:r>
              <a:rPr lang="de-DE" sz="3200" b="0" strike="noStrike" spc="-1" dirty="0">
                <a:solidFill>
                  <a:srgbClr val="800000"/>
                </a:solidFill>
                <a:latin typeface="Calibri"/>
              </a:rPr>
              <a:t>Ernährungsberatung</a:t>
            </a:r>
            <a:endParaRPr lang="de-DE" sz="3200" b="0" strike="noStrike" spc="-1" dirty="0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</a:pPr>
            <a:r>
              <a:rPr lang="de-DE" sz="3200" b="0" strike="noStrike" spc="-1" dirty="0">
                <a:solidFill>
                  <a:srgbClr val="000000"/>
                </a:solidFill>
                <a:latin typeface="Calibri"/>
              </a:rPr>
              <a:t>                            </a:t>
            </a:r>
            <a:r>
              <a:rPr lang="de-DE" sz="3200" b="0" strike="noStrike" spc="-1" dirty="0">
                <a:solidFill>
                  <a:srgbClr val="558ED5"/>
                </a:solidFill>
                <a:latin typeface="Calibri"/>
              </a:rPr>
              <a:t>Bilirubinkontrollen</a:t>
            </a:r>
            <a:endParaRPr lang="de-DE" sz="3200" b="0" strike="noStrike" spc="-1" dirty="0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</a:pPr>
            <a:r>
              <a:rPr lang="de-DE" sz="3200" b="0" strike="noStrike" spc="-1" dirty="0">
                <a:solidFill>
                  <a:srgbClr val="000000"/>
                </a:solidFill>
                <a:latin typeface="Calibri"/>
              </a:rPr>
              <a:t>         </a:t>
            </a:r>
            <a:r>
              <a:rPr lang="de-DE" sz="3200" b="0" strike="noStrike" spc="-1" dirty="0">
                <a:solidFill>
                  <a:srgbClr val="B3A2C7"/>
                </a:solidFill>
                <a:latin typeface="Calibri"/>
              </a:rPr>
              <a:t>Nahtkontrollen</a:t>
            </a:r>
            <a:endParaRPr lang="de-DE" sz="3200" b="0" strike="noStrike" spc="-1" dirty="0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</a:pPr>
            <a:r>
              <a:rPr lang="de-DE" sz="3200" b="0" strike="noStrike" spc="-1" dirty="0">
                <a:solidFill>
                  <a:srgbClr val="948A54"/>
                </a:solidFill>
                <a:latin typeface="Calibri"/>
              </a:rPr>
              <a:t>                        Beratung bei Schlafproblematik</a:t>
            </a:r>
            <a:endParaRPr lang="de-DE" sz="3200" b="0" strike="noStrike" spc="-1" dirty="0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</a:pPr>
            <a:r>
              <a:rPr lang="de-DE" sz="32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de-DE" sz="3200" b="0" strike="noStrike" spc="-1" dirty="0">
                <a:solidFill>
                  <a:srgbClr val="C0504D"/>
                </a:solidFill>
                <a:latin typeface="Calibri"/>
              </a:rPr>
              <a:t>Rückbildung</a:t>
            </a:r>
            <a:endParaRPr lang="de-DE" sz="3200" b="0" strike="noStrike" spc="-1" dirty="0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</a:pPr>
            <a:r>
              <a:rPr lang="de-DE" sz="3200" b="0" strike="noStrike" spc="-1">
                <a:solidFill>
                  <a:srgbClr val="000000"/>
                </a:solidFill>
                <a:latin typeface="Calibri"/>
              </a:rPr>
              <a:t>                           </a:t>
            </a:r>
            <a:r>
              <a:rPr lang="de-DE" sz="3200" b="0" strike="noStrike" spc="-1">
                <a:solidFill>
                  <a:srgbClr val="0000FF"/>
                </a:solidFill>
                <a:latin typeface="Calibri"/>
              </a:rPr>
              <a:t>Beratung bei Babyblues,</a:t>
            </a:r>
            <a:r>
              <a:rPr lang="de-DE" sz="3200" b="0" strike="noStrike" spc="-1">
                <a:solidFill>
                  <a:srgbClr val="000000"/>
                </a:solidFill>
                <a:latin typeface="Calibri"/>
              </a:rPr>
              <a:t> und einiges mehr...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</a:pPr>
            <a:endParaRPr lang="de-DE" sz="3200" b="0" strike="noStrike" spc="-1" dirty="0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92500" lnSpcReduction="20000"/>
          </a:bodyPr>
          <a:lstStyle/>
          <a:p>
            <a:pPr algn="ctr">
              <a:lnSpc>
                <a:spcPct val="100000"/>
              </a:lnSpc>
            </a:pPr>
            <a:r>
              <a:rPr lang="de-DE" sz="4400" b="0" strike="noStrike" spc="-1">
                <a:solidFill>
                  <a:srgbClr val="000000"/>
                </a:solidFill>
                <a:latin typeface="Calibri"/>
              </a:rPr>
              <a:t>Können sich die Frauen die Hebammen aussuchen?</a:t>
            </a:r>
          </a:p>
        </p:txBody>
      </p:sp>
      <p:sp>
        <p:nvSpPr>
          <p:cNvPr id="96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080" indent="-342720">
              <a:lnSpc>
                <a:spcPct val="100000"/>
              </a:lnSpc>
              <a:spcBef>
                <a:spcPts val="799"/>
              </a:spcBef>
            </a:pPr>
            <a:r>
              <a:rPr lang="de-DE" sz="3200" b="0" strike="noStrike" spc="-1" dirty="0">
                <a:solidFill>
                  <a:srgbClr val="000000"/>
                </a:solidFill>
                <a:latin typeface="Calibri"/>
              </a:rPr>
              <a:t>							</a:t>
            </a:r>
            <a:r>
              <a:rPr lang="de-DE" sz="4000" b="0" strike="noStrike" spc="-1" dirty="0">
                <a:solidFill>
                  <a:srgbClr val="000000"/>
                </a:solidFill>
                <a:latin typeface="Calibri"/>
              </a:rPr>
              <a:t>Nein!</a:t>
            </a:r>
          </a:p>
          <a:p>
            <a:pPr marL="343080" indent="-342720">
              <a:lnSpc>
                <a:spcPct val="100000"/>
              </a:lnSpc>
              <a:spcBef>
                <a:spcPts val="799"/>
              </a:spcBef>
            </a:pPr>
            <a:endParaRPr lang="de-DE" sz="4000" b="0" strike="noStrike" spc="-1" dirty="0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</a:pPr>
            <a:r>
              <a:rPr lang="de-DE" sz="3200" b="0" strike="noStrike" spc="-1" dirty="0">
                <a:solidFill>
                  <a:srgbClr val="000000"/>
                </a:solidFill>
                <a:latin typeface="Calibri"/>
              </a:rPr>
              <a:t>	Die Homepage vergibt Termine.</a:t>
            </a:r>
            <a:r>
              <a:rPr lang="de-DE" sz="3200" b="0" strike="noStrike" spc="-1" dirty="0" smtClean="0">
                <a:solidFill>
                  <a:srgbClr val="000000"/>
                </a:solidFill>
                <a:latin typeface="Calibri"/>
              </a:rPr>
              <a:t> 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</a:pPr>
            <a:r>
              <a:rPr lang="de-DE" sz="3200" spc="-1" dirty="0" smtClean="0">
                <a:solidFill>
                  <a:srgbClr val="000000"/>
                </a:solidFill>
                <a:latin typeface="Calibri"/>
              </a:rPr>
              <a:t>   </a:t>
            </a:r>
            <a:r>
              <a:rPr lang="de-DE" sz="3200" b="0" strike="noStrike" spc="-1" dirty="0" smtClean="0">
                <a:solidFill>
                  <a:srgbClr val="000000"/>
                </a:solidFill>
                <a:latin typeface="Calibri"/>
              </a:rPr>
              <a:t>Der </a:t>
            </a:r>
            <a:r>
              <a:rPr lang="de-DE" sz="3200" b="0" strike="noStrike" spc="-1" dirty="0">
                <a:solidFill>
                  <a:srgbClr val="000000"/>
                </a:solidFill>
                <a:latin typeface="Calibri"/>
              </a:rPr>
              <a:t>Dienstplan der Wochenbettambulanz wird für die Frauen nicht einsehbar sein.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92500" lnSpcReduction="20000"/>
          </a:bodyPr>
          <a:lstStyle/>
          <a:p>
            <a:pPr algn="ctr">
              <a:lnSpc>
                <a:spcPct val="100000"/>
              </a:lnSpc>
            </a:pPr>
            <a:r>
              <a:rPr lang="de-DE" sz="4400" b="0" strike="noStrike" spc="-1">
                <a:solidFill>
                  <a:srgbClr val="000000"/>
                </a:solidFill>
                <a:latin typeface="Calibri"/>
              </a:rPr>
              <a:t>Wie wird die Hebammenambulanz finanziert?</a:t>
            </a:r>
          </a:p>
        </p:txBody>
      </p:sp>
      <p:sp>
        <p:nvSpPr>
          <p:cNvPr id="98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85000" lnSpcReduction="10000"/>
          </a:bodyPr>
          <a:lstStyle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de-DE" sz="3200" b="0" strike="noStrike" spc="-1">
                <a:solidFill>
                  <a:srgbClr val="000000"/>
                </a:solidFill>
                <a:latin typeface="Calibri"/>
              </a:rPr>
              <a:t>Im Rahmen, des vom Hebammenverband geforderten Geburtshilfestärkungsgesetz, hat das Bayerische Staatsministerium unter Frau Hummel Gelder bereit gestellt, Projekte wie die Wochenbettambulanz zu fördern. Der Antrag dazu wurde Zeitgerecht gestellt.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</a:pPr>
            <a:r>
              <a:rPr lang="de-DE" sz="3200" b="0" strike="noStrike" spc="-1">
                <a:solidFill>
                  <a:srgbClr val="000000"/>
                </a:solidFill>
                <a:latin typeface="Calibri"/>
              </a:rPr>
              <a:t>Miete für die Räumlichkeiten, Rufbereitschaft, Werbung und zusätzliche Anschaffungskosten hoffen wir mit diesen Geldern abdecken zu können.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de-DE" sz="3200" b="0" strike="noStrike" spc="-1">
                <a:solidFill>
                  <a:srgbClr val="000000"/>
                </a:solidFill>
                <a:latin typeface="Calibri"/>
              </a:rPr>
              <a:t>Die Krankenkassen zahlen für die nicht aufsuchende Wochenbettbetreuung pro Frau €37,49. Für die telefonische Beratung €7,02.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92500" lnSpcReduction="20000"/>
          </a:bodyPr>
          <a:lstStyle/>
          <a:p>
            <a:pPr algn="ctr">
              <a:lnSpc>
                <a:spcPct val="100000"/>
              </a:lnSpc>
            </a:pPr>
            <a:r>
              <a:rPr lang="de-DE" sz="4400" b="0" strike="noStrike" spc="-1">
                <a:solidFill>
                  <a:srgbClr val="000000"/>
                </a:solidFill>
                <a:latin typeface="Calibri"/>
              </a:rPr>
              <a:t>Was kann die Hebammenambulanz nicht leisten?</a:t>
            </a:r>
          </a:p>
        </p:txBody>
      </p:sp>
      <p:sp>
        <p:nvSpPr>
          <p:cNvPr id="100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de-DE" sz="3200" b="0" strike="noStrike" spc="-1" dirty="0">
                <a:solidFill>
                  <a:srgbClr val="000000"/>
                </a:solidFill>
                <a:latin typeface="Calibri"/>
              </a:rPr>
              <a:t>Keine Personenbezogene Betreuung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de-DE" sz="3200" b="0" strike="noStrike" spc="-1" dirty="0">
                <a:solidFill>
                  <a:srgbClr val="000000"/>
                </a:solidFill>
                <a:latin typeface="Calibri"/>
              </a:rPr>
              <a:t>Keine Hausbesuche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de-DE" sz="3200" b="0" strike="noStrike" spc="-1" dirty="0">
                <a:solidFill>
                  <a:srgbClr val="000000"/>
                </a:solidFill>
                <a:latin typeface="Calibri"/>
              </a:rPr>
              <a:t>Keine Beratung, die über die 30 min hinausgehen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de-DE" sz="3200" b="0" strike="noStrike" spc="-1" dirty="0">
                <a:solidFill>
                  <a:srgbClr val="000000"/>
                </a:solidFill>
                <a:latin typeface="Calibri"/>
              </a:rPr>
              <a:t>Wegen des Zeitdrucks, keine eingehende Anamnese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de-DE" sz="3200" b="0" strike="noStrike" spc="-1" dirty="0">
                <a:solidFill>
                  <a:srgbClr val="000000"/>
                </a:solidFill>
                <a:latin typeface="Calibri"/>
              </a:rPr>
              <a:t>Beratung mit Einbeziehung der häuslichen Situation ist schwer möglich.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</a:pPr>
            <a:endParaRPr lang="de-DE" sz="32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lang="de-DE" sz="3200" b="0" strike="noStrike" spc="-1" dirty="0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Reisebericht">
  <a:themeElements>
    <a:clrScheme name="Reisebericht">
      <a:dk1>
        <a:sysClr val="windowText" lastClr="000000"/>
      </a:dk1>
      <a:lt1>
        <a:srgbClr val="EAC968"/>
      </a:lt1>
      <a:dk2>
        <a:srgbClr val="2A2515"/>
      </a:dk2>
      <a:lt2>
        <a:srgbClr val="82682C"/>
      </a:lt2>
      <a:accent1>
        <a:srgbClr val="B74D21"/>
      </a:accent1>
      <a:accent2>
        <a:srgbClr val="A32323"/>
      </a:accent2>
      <a:accent3>
        <a:srgbClr val="4576A3"/>
      </a:accent3>
      <a:accent4>
        <a:srgbClr val="615D9A"/>
      </a:accent4>
      <a:accent5>
        <a:srgbClr val="67924B"/>
      </a:accent5>
      <a:accent6>
        <a:srgbClr val="BF7B1B"/>
      </a:accent6>
      <a:hlink>
        <a:srgbClr val="99350B"/>
      </a:hlink>
      <a:folHlink>
        <a:srgbClr val="785140"/>
      </a:folHlink>
    </a:clrScheme>
    <a:fontScheme name="Reisebericht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Reisebericht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130000"/>
              </a:schemeClr>
              <a:schemeClr val="phClr">
                <a:tint val="80000"/>
                <a:satMod val="150000"/>
              </a:schemeClr>
            </a:duotone>
          </a:blip>
          <a:tile tx="0" ty="0" sx="50000" sy="5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20000"/>
                <a:satMod val="130000"/>
              </a:schemeClr>
              <a:schemeClr val="phClr">
                <a:tint val="80000"/>
                <a:satMod val="150000"/>
              </a:schemeClr>
            </a:duotone>
          </a:blip>
          <a:tile tx="0" ty="0" sx="50000" sy="50000" flip="none" algn="tl"/>
        </a:blip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6600000" sx="102000" sy="102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88900" dist="63500" dir="2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sunset" dir="t">
              <a:rot lat="0" lon="0" rev="4200000"/>
            </a:lightRig>
          </a:scene3d>
          <a:sp3d>
            <a:bevelT w="635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0000"/>
                <a:hueMod val="85000"/>
                <a:satMod val="300000"/>
                <a:lumMod val="100000"/>
              </a:schemeClr>
            </a:gs>
            <a:gs pos="40000">
              <a:schemeClr val="phClr">
                <a:tint val="45000"/>
                <a:shade val="99000"/>
                <a:hueMod val="95000"/>
                <a:satMod val="300000"/>
                <a:lumMod val="100000"/>
              </a:schemeClr>
            </a:gs>
            <a:gs pos="100000">
              <a:schemeClr val="phClr">
                <a:shade val="20000"/>
                <a:hueMod val="95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70000"/>
                <a:satMod val="2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Reisebericht">
  <a:themeElements>
    <a:clrScheme name="Reisebericht">
      <a:dk1>
        <a:sysClr val="windowText" lastClr="000000"/>
      </a:dk1>
      <a:lt1>
        <a:srgbClr val="EAC968"/>
      </a:lt1>
      <a:dk2>
        <a:srgbClr val="2A2515"/>
      </a:dk2>
      <a:lt2>
        <a:srgbClr val="82682C"/>
      </a:lt2>
      <a:accent1>
        <a:srgbClr val="B74D21"/>
      </a:accent1>
      <a:accent2>
        <a:srgbClr val="A32323"/>
      </a:accent2>
      <a:accent3>
        <a:srgbClr val="4576A3"/>
      </a:accent3>
      <a:accent4>
        <a:srgbClr val="615D9A"/>
      </a:accent4>
      <a:accent5>
        <a:srgbClr val="67924B"/>
      </a:accent5>
      <a:accent6>
        <a:srgbClr val="BF7B1B"/>
      </a:accent6>
      <a:hlink>
        <a:srgbClr val="99350B"/>
      </a:hlink>
      <a:folHlink>
        <a:srgbClr val="785140"/>
      </a:folHlink>
    </a:clrScheme>
    <a:fontScheme name="Reisebericht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Reisebericht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130000"/>
              </a:schemeClr>
              <a:schemeClr val="phClr">
                <a:tint val="80000"/>
                <a:satMod val="150000"/>
              </a:schemeClr>
            </a:duotone>
          </a:blip>
          <a:tile tx="0" ty="0" sx="50000" sy="5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20000"/>
                <a:satMod val="130000"/>
              </a:schemeClr>
              <a:schemeClr val="phClr">
                <a:tint val="80000"/>
                <a:satMod val="150000"/>
              </a:schemeClr>
            </a:duotone>
          </a:blip>
          <a:tile tx="0" ty="0" sx="50000" sy="50000" flip="none" algn="tl"/>
        </a:blip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6600000" sx="102000" sy="102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88900" dist="63500" dir="2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sunset" dir="t">
              <a:rot lat="0" lon="0" rev="4200000"/>
            </a:lightRig>
          </a:scene3d>
          <a:sp3d>
            <a:bevelT w="635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0000"/>
                <a:hueMod val="85000"/>
                <a:satMod val="300000"/>
                <a:lumMod val="100000"/>
              </a:schemeClr>
            </a:gs>
            <a:gs pos="40000">
              <a:schemeClr val="phClr">
                <a:tint val="45000"/>
                <a:shade val="99000"/>
                <a:hueMod val="95000"/>
                <a:satMod val="300000"/>
                <a:lumMod val="100000"/>
              </a:schemeClr>
            </a:gs>
            <a:gs pos="100000">
              <a:schemeClr val="phClr">
                <a:shade val="20000"/>
                <a:hueMod val="95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70000"/>
                <a:satMod val="2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663</Words>
  <Application>Microsoft Macintosh PowerPoint</Application>
  <PresentationFormat>Bildschirmpräsentation (4:3)</PresentationFormat>
  <Paragraphs>70</Paragraphs>
  <Slides>12</Slides>
  <Notes>0</Notes>
  <HiddenSlides>0</HiddenSlides>
  <MMClips>0</MMClips>
  <ScaleCrop>false</ScaleCrop>
  <HeadingPairs>
    <vt:vector size="4" baseType="variant">
      <vt:variant>
        <vt:lpstr>Entwurfsvorlage</vt:lpstr>
      </vt:variant>
      <vt:variant>
        <vt:i4>2</vt:i4>
      </vt:variant>
      <vt:variant>
        <vt:lpstr>Folientitel</vt:lpstr>
      </vt:variant>
      <vt:variant>
        <vt:i4>12</vt:i4>
      </vt:variant>
    </vt:vector>
  </HeadingPairs>
  <TitlesOfParts>
    <vt:vector size="14" baseType="lpstr">
      <vt:lpstr>Reisebericht</vt:lpstr>
      <vt:lpstr>1_Reisebericht</vt:lpstr>
      <vt:lpstr>Folie 1</vt:lpstr>
      <vt:lpstr>Folie 2</vt:lpstr>
      <vt:lpstr>Folie 3</vt:lpstr>
      <vt:lpstr>Folie 4</vt:lpstr>
      <vt:lpstr>Folie 5</vt:lpstr>
      <vt:lpstr>Folie 6</vt:lpstr>
      <vt:lpstr>Folie 7</vt:lpstr>
      <vt:lpstr>Folie 8</vt:lpstr>
      <vt:lpstr>Folie 9</vt:lpstr>
      <vt:lpstr>Folie 10</vt:lpstr>
      <vt:lpstr>Folie 11</vt:lpstr>
      <vt:lpstr>Folie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Wochenbettambulanz</dc:title>
  <dc:subject/>
  <dc:creator>Tobias Gilster</dc:creator>
  <dc:description/>
  <cp:lastModifiedBy>Tobias Gilster</cp:lastModifiedBy>
  <cp:revision>21</cp:revision>
  <dcterms:created xsi:type="dcterms:W3CDTF">2020-03-11T16:59:04Z</dcterms:created>
  <dcterms:modified xsi:type="dcterms:W3CDTF">2020-03-11T16:59:28Z</dcterms:modified>
  <dc:language>de-DE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Bildschirmpräsentation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12</vt:i4>
  </property>
</Properties>
</file>